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64" r:id="rId4"/>
    <p:sldId id="265" r:id="rId5"/>
    <p:sldId id="266" r:id="rId6"/>
    <p:sldId id="263" r:id="rId7"/>
    <p:sldId id="267" r:id="rId8"/>
    <p:sldId id="268" r:id="rId9"/>
    <p:sldId id="269" r:id="rId10"/>
    <p:sldId id="270" r:id="rId11"/>
    <p:sldId id="274" r:id="rId12"/>
    <p:sldId id="271" r:id="rId13"/>
    <p:sldId id="272" r:id="rId14"/>
  </p:sldIdLst>
  <p:sldSz cx="16256000" cy="10160000"/>
  <p:notesSz cx="16256000" cy="1016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28D"/>
    <a:srgbClr val="123955"/>
    <a:srgbClr val="C71F2D"/>
    <a:srgbClr val="0000FF"/>
    <a:srgbClr val="2E2F36"/>
    <a:srgbClr val="82776B"/>
    <a:srgbClr val="F5F5DC"/>
    <a:srgbClr val="EFEFEF"/>
    <a:srgbClr val="A4A4A4"/>
    <a:srgbClr val="38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9" autoAdjust="0"/>
  </p:normalViewPr>
  <p:slideViewPr>
    <p:cSldViewPr>
      <p:cViewPr>
        <p:scale>
          <a:sx n="73" d="100"/>
          <a:sy n="73" d="100"/>
        </p:scale>
        <p:origin x="797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09254" y="9442843"/>
            <a:ext cx="1052195" cy="294640"/>
          </a:xfrm>
          <a:custGeom>
            <a:avLst/>
            <a:gdLst/>
            <a:ahLst/>
            <a:cxnLst/>
            <a:rect l="l" t="t" r="r" b="b"/>
            <a:pathLst>
              <a:path w="1052194" h="294640">
                <a:moveTo>
                  <a:pt x="231381" y="201587"/>
                </a:moveTo>
                <a:lnTo>
                  <a:pt x="221297" y="161696"/>
                </a:lnTo>
                <a:lnTo>
                  <a:pt x="192824" y="133223"/>
                </a:lnTo>
                <a:lnTo>
                  <a:pt x="200736" y="121386"/>
                </a:lnTo>
                <a:lnTo>
                  <a:pt x="202514" y="117449"/>
                </a:lnTo>
                <a:lnTo>
                  <a:pt x="206184" y="109385"/>
                </a:lnTo>
                <a:lnTo>
                  <a:pt x="209334" y="97040"/>
                </a:lnTo>
                <a:lnTo>
                  <a:pt x="204279" y="54127"/>
                </a:lnTo>
                <a:lnTo>
                  <a:pt x="163233" y="13081"/>
                </a:lnTo>
                <a:lnTo>
                  <a:pt x="156006" y="11620"/>
                </a:lnTo>
                <a:lnTo>
                  <a:pt x="156006" y="198081"/>
                </a:lnTo>
                <a:lnTo>
                  <a:pt x="153936" y="208318"/>
                </a:lnTo>
                <a:lnTo>
                  <a:pt x="148297" y="216674"/>
                </a:lnTo>
                <a:lnTo>
                  <a:pt x="139941" y="222313"/>
                </a:lnTo>
                <a:lnTo>
                  <a:pt x="129717" y="224370"/>
                </a:lnTo>
                <a:lnTo>
                  <a:pt x="71869" y="224370"/>
                </a:lnTo>
                <a:lnTo>
                  <a:pt x="71869" y="171792"/>
                </a:lnTo>
                <a:lnTo>
                  <a:pt x="129717" y="171792"/>
                </a:lnTo>
                <a:lnTo>
                  <a:pt x="139941" y="173863"/>
                </a:lnTo>
                <a:lnTo>
                  <a:pt x="148297" y="179489"/>
                </a:lnTo>
                <a:lnTo>
                  <a:pt x="153936" y="187845"/>
                </a:lnTo>
                <a:lnTo>
                  <a:pt x="156006" y="198081"/>
                </a:lnTo>
                <a:lnTo>
                  <a:pt x="156006" y="11620"/>
                </a:lnTo>
                <a:lnTo>
                  <a:pt x="140233" y="8432"/>
                </a:lnTo>
                <a:lnTo>
                  <a:pt x="140233" y="92900"/>
                </a:lnTo>
                <a:lnTo>
                  <a:pt x="138303" y="102463"/>
                </a:lnTo>
                <a:lnTo>
                  <a:pt x="133045" y="110261"/>
                </a:lnTo>
                <a:lnTo>
                  <a:pt x="125247" y="115531"/>
                </a:lnTo>
                <a:lnTo>
                  <a:pt x="115697" y="117449"/>
                </a:lnTo>
                <a:lnTo>
                  <a:pt x="71869" y="117449"/>
                </a:lnTo>
                <a:lnTo>
                  <a:pt x="71869" y="68364"/>
                </a:lnTo>
                <a:lnTo>
                  <a:pt x="115697" y="68364"/>
                </a:lnTo>
                <a:lnTo>
                  <a:pt x="125247" y="70294"/>
                </a:lnTo>
                <a:lnTo>
                  <a:pt x="133045" y="75552"/>
                </a:lnTo>
                <a:lnTo>
                  <a:pt x="138303" y="83350"/>
                </a:lnTo>
                <a:lnTo>
                  <a:pt x="140233" y="92900"/>
                </a:lnTo>
                <a:lnTo>
                  <a:pt x="140233" y="8432"/>
                </a:lnTo>
                <a:lnTo>
                  <a:pt x="133223" y="7010"/>
                </a:lnTo>
                <a:lnTo>
                  <a:pt x="0" y="7010"/>
                </a:lnTo>
                <a:lnTo>
                  <a:pt x="0" y="287477"/>
                </a:lnTo>
                <a:lnTo>
                  <a:pt x="145491" y="287477"/>
                </a:lnTo>
                <a:lnTo>
                  <a:pt x="178917" y="280733"/>
                </a:lnTo>
                <a:lnTo>
                  <a:pt x="206222" y="262331"/>
                </a:lnTo>
                <a:lnTo>
                  <a:pt x="224624" y="235026"/>
                </a:lnTo>
                <a:lnTo>
                  <a:pt x="226771" y="224370"/>
                </a:lnTo>
                <a:lnTo>
                  <a:pt x="231381" y="201587"/>
                </a:lnTo>
                <a:close/>
              </a:path>
              <a:path w="1052194" h="294640">
                <a:moveTo>
                  <a:pt x="564426" y="147243"/>
                </a:moveTo>
                <a:lnTo>
                  <a:pt x="556856" y="99631"/>
                </a:lnTo>
                <a:lnTo>
                  <a:pt x="541553" y="70116"/>
                </a:lnTo>
                <a:lnTo>
                  <a:pt x="535825" y="59067"/>
                </a:lnTo>
                <a:lnTo>
                  <a:pt x="503847" y="27597"/>
                </a:lnTo>
                <a:lnTo>
                  <a:pt x="489051" y="20142"/>
                </a:lnTo>
                <a:lnTo>
                  <a:pt x="489051" y="147243"/>
                </a:lnTo>
                <a:lnTo>
                  <a:pt x="483743" y="177050"/>
                </a:lnTo>
                <a:lnTo>
                  <a:pt x="468896" y="201587"/>
                </a:lnTo>
                <a:lnTo>
                  <a:pt x="446163" y="218236"/>
                </a:lnTo>
                <a:lnTo>
                  <a:pt x="417182" y="224370"/>
                </a:lnTo>
                <a:lnTo>
                  <a:pt x="388200" y="218236"/>
                </a:lnTo>
                <a:lnTo>
                  <a:pt x="365467" y="201587"/>
                </a:lnTo>
                <a:lnTo>
                  <a:pt x="350621" y="177050"/>
                </a:lnTo>
                <a:lnTo>
                  <a:pt x="345313" y="147243"/>
                </a:lnTo>
                <a:lnTo>
                  <a:pt x="350621" y="117449"/>
                </a:lnTo>
                <a:lnTo>
                  <a:pt x="365467" y="92913"/>
                </a:lnTo>
                <a:lnTo>
                  <a:pt x="388200" y="76263"/>
                </a:lnTo>
                <a:lnTo>
                  <a:pt x="417182" y="70116"/>
                </a:lnTo>
                <a:lnTo>
                  <a:pt x="446163" y="76263"/>
                </a:lnTo>
                <a:lnTo>
                  <a:pt x="468896" y="92913"/>
                </a:lnTo>
                <a:lnTo>
                  <a:pt x="483743" y="117449"/>
                </a:lnTo>
                <a:lnTo>
                  <a:pt x="489051" y="147243"/>
                </a:lnTo>
                <a:lnTo>
                  <a:pt x="489051" y="20142"/>
                </a:lnTo>
                <a:lnTo>
                  <a:pt x="463461" y="7239"/>
                </a:lnTo>
                <a:lnTo>
                  <a:pt x="417182" y="0"/>
                </a:lnTo>
                <a:lnTo>
                  <a:pt x="370903" y="7239"/>
                </a:lnTo>
                <a:lnTo>
                  <a:pt x="330517" y="27597"/>
                </a:lnTo>
                <a:lnTo>
                  <a:pt x="298551" y="59067"/>
                </a:lnTo>
                <a:lnTo>
                  <a:pt x="277507" y="99631"/>
                </a:lnTo>
                <a:lnTo>
                  <a:pt x="269938" y="147243"/>
                </a:lnTo>
                <a:lnTo>
                  <a:pt x="277507" y="194868"/>
                </a:lnTo>
                <a:lnTo>
                  <a:pt x="298551" y="235419"/>
                </a:lnTo>
                <a:lnTo>
                  <a:pt x="330517" y="266890"/>
                </a:lnTo>
                <a:lnTo>
                  <a:pt x="370903" y="287261"/>
                </a:lnTo>
                <a:lnTo>
                  <a:pt x="417182" y="294487"/>
                </a:lnTo>
                <a:lnTo>
                  <a:pt x="463461" y="287261"/>
                </a:lnTo>
                <a:lnTo>
                  <a:pt x="503847" y="266890"/>
                </a:lnTo>
                <a:lnTo>
                  <a:pt x="535825" y="235419"/>
                </a:lnTo>
                <a:lnTo>
                  <a:pt x="541553" y="224370"/>
                </a:lnTo>
                <a:lnTo>
                  <a:pt x="556856" y="194868"/>
                </a:lnTo>
                <a:lnTo>
                  <a:pt x="564426" y="147243"/>
                </a:lnTo>
                <a:close/>
              </a:path>
              <a:path w="1052194" h="294640">
                <a:moveTo>
                  <a:pt x="806323" y="206844"/>
                </a:moveTo>
                <a:lnTo>
                  <a:pt x="792467" y="164833"/>
                </a:lnTo>
                <a:lnTo>
                  <a:pt x="759434" y="136626"/>
                </a:lnTo>
                <a:lnTo>
                  <a:pt x="719988" y="117500"/>
                </a:lnTo>
                <a:lnTo>
                  <a:pt x="686955" y="102743"/>
                </a:lnTo>
                <a:lnTo>
                  <a:pt x="673100" y="87655"/>
                </a:lnTo>
                <a:lnTo>
                  <a:pt x="675614" y="80200"/>
                </a:lnTo>
                <a:lnTo>
                  <a:pt x="682739" y="74066"/>
                </a:lnTo>
                <a:lnTo>
                  <a:pt x="693813" y="69900"/>
                </a:lnTo>
                <a:lnTo>
                  <a:pt x="708164" y="68364"/>
                </a:lnTo>
                <a:lnTo>
                  <a:pt x="726846" y="70561"/>
                </a:lnTo>
                <a:lnTo>
                  <a:pt x="740587" y="75374"/>
                </a:lnTo>
                <a:lnTo>
                  <a:pt x="749071" y="80200"/>
                </a:lnTo>
                <a:lnTo>
                  <a:pt x="751979" y="82384"/>
                </a:lnTo>
                <a:lnTo>
                  <a:pt x="792302" y="28054"/>
                </a:lnTo>
                <a:lnTo>
                  <a:pt x="771156" y="11836"/>
                </a:lnTo>
                <a:lnTo>
                  <a:pt x="754621" y="3517"/>
                </a:lnTo>
                <a:lnTo>
                  <a:pt x="734136" y="444"/>
                </a:lnTo>
                <a:lnTo>
                  <a:pt x="701154" y="0"/>
                </a:lnTo>
                <a:lnTo>
                  <a:pt x="663625" y="6794"/>
                </a:lnTo>
                <a:lnTo>
                  <a:pt x="632345" y="25425"/>
                </a:lnTo>
                <a:lnTo>
                  <a:pt x="610920" y="53251"/>
                </a:lnTo>
                <a:lnTo>
                  <a:pt x="602983" y="87655"/>
                </a:lnTo>
                <a:lnTo>
                  <a:pt x="616115" y="129336"/>
                </a:lnTo>
                <a:lnTo>
                  <a:pt x="647407" y="156883"/>
                </a:lnTo>
                <a:lnTo>
                  <a:pt x="684771" y="175501"/>
                </a:lnTo>
                <a:lnTo>
                  <a:pt x="716064" y="190423"/>
                </a:lnTo>
                <a:lnTo>
                  <a:pt x="729195" y="206844"/>
                </a:lnTo>
                <a:lnTo>
                  <a:pt x="727278" y="214299"/>
                </a:lnTo>
                <a:lnTo>
                  <a:pt x="721753" y="220433"/>
                </a:lnTo>
                <a:lnTo>
                  <a:pt x="712927" y="224599"/>
                </a:lnTo>
                <a:lnTo>
                  <a:pt x="701154" y="226123"/>
                </a:lnTo>
                <a:lnTo>
                  <a:pt x="675017" y="222021"/>
                </a:lnTo>
                <a:lnTo>
                  <a:pt x="655142" y="212979"/>
                </a:lnTo>
                <a:lnTo>
                  <a:pt x="642480" y="203949"/>
                </a:lnTo>
                <a:lnTo>
                  <a:pt x="638048" y="199834"/>
                </a:lnTo>
                <a:lnTo>
                  <a:pt x="595985" y="255930"/>
                </a:lnTo>
                <a:lnTo>
                  <a:pt x="617347" y="278231"/>
                </a:lnTo>
                <a:lnTo>
                  <a:pt x="635419" y="289674"/>
                </a:lnTo>
                <a:lnTo>
                  <a:pt x="660069" y="293890"/>
                </a:lnTo>
                <a:lnTo>
                  <a:pt x="701154" y="294487"/>
                </a:lnTo>
                <a:lnTo>
                  <a:pt x="741248" y="288188"/>
                </a:lnTo>
                <a:lnTo>
                  <a:pt x="774776" y="270395"/>
                </a:lnTo>
                <a:lnTo>
                  <a:pt x="797775" y="242735"/>
                </a:lnTo>
                <a:lnTo>
                  <a:pt x="806323" y="206844"/>
                </a:lnTo>
                <a:close/>
              </a:path>
              <a:path w="1052194" h="294640">
                <a:moveTo>
                  <a:pt x="1051725" y="206844"/>
                </a:moveTo>
                <a:lnTo>
                  <a:pt x="1037869" y="164833"/>
                </a:lnTo>
                <a:lnTo>
                  <a:pt x="1004836" y="136626"/>
                </a:lnTo>
                <a:lnTo>
                  <a:pt x="965403" y="117500"/>
                </a:lnTo>
                <a:lnTo>
                  <a:pt x="932357" y="102743"/>
                </a:lnTo>
                <a:lnTo>
                  <a:pt x="918502" y="87655"/>
                </a:lnTo>
                <a:lnTo>
                  <a:pt x="921016" y="80200"/>
                </a:lnTo>
                <a:lnTo>
                  <a:pt x="928141" y="74066"/>
                </a:lnTo>
                <a:lnTo>
                  <a:pt x="939215" y="69900"/>
                </a:lnTo>
                <a:lnTo>
                  <a:pt x="953566" y="68364"/>
                </a:lnTo>
                <a:lnTo>
                  <a:pt x="972248" y="70561"/>
                </a:lnTo>
                <a:lnTo>
                  <a:pt x="985989" y="75374"/>
                </a:lnTo>
                <a:lnTo>
                  <a:pt x="994486" y="80200"/>
                </a:lnTo>
                <a:lnTo>
                  <a:pt x="997381" y="82384"/>
                </a:lnTo>
                <a:lnTo>
                  <a:pt x="1037704" y="28054"/>
                </a:lnTo>
                <a:lnTo>
                  <a:pt x="1016558" y="11836"/>
                </a:lnTo>
                <a:lnTo>
                  <a:pt x="1000010" y="3517"/>
                </a:lnTo>
                <a:lnTo>
                  <a:pt x="979525" y="444"/>
                </a:lnTo>
                <a:lnTo>
                  <a:pt x="946556" y="0"/>
                </a:lnTo>
                <a:lnTo>
                  <a:pt x="909027" y="6794"/>
                </a:lnTo>
                <a:lnTo>
                  <a:pt x="877747" y="25425"/>
                </a:lnTo>
                <a:lnTo>
                  <a:pt x="856335" y="53251"/>
                </a:lnTo>
                <a:lnTo>
                  <a:pt x="848385" y="87655"/>
                </a:lnTo>
                <a:lnTo>
                  <a:pt x="861517" y="129336"/>
                </a:lnTo>
                <a:lnTo>
                  <a:pt x="892810" y="156883"/>
                </a:lnTo>
                <a:lnTo>
                  <a:pt x="930173" y="175501"/>
                </a:lnTo>
                <a:lnTo>
                  <a:pt x="961478" y="190423"/>
                </a:lnTo>
                <a:lnTo>
                  <a:pt x="974598" y="206844"/>
                </a:lnTo>
                <a:lnTo>
                  <a:pt x="972680" y="214299"/>
                </a:lnTo>
                <a:lnTo>
                  <a:pt x="967155" y="220433"/>
                </a:lnTo>
                <a:lnTo>
                  <a:pt x="958329" y="224599"/>
                </a:lnTo>
                <a:lnTo>
                  <a:pt x="946556" y="226123"/>
                </a:lnTo>
                <a:lnTo>
                  <a:pt x="920419" y="222021"/>
                </a:lnTo>
                <a:lnTo>
                  <a:pt x="900544" y="212979"/>
                </a:lnTo>
                <a:lnTo>
                  <a:pt x="887882" y="203949"/>
                </a:lnTo>
                <a:lnTo>
                  <a:pt x="883450" y="199834"/>
                </a:lnTo>
                <a:lnTo>
                  <a:pt x="841375" y="255930"/>
                </a:lnTo>
                <a:lnTo>
                  <a:pt x="862749" y="278231"/>
                </a:lnTo>
                <a:lnTo>
                  <a:pt x="880821" y="289674"/>
                </a:lnTo>
                <a:lnTo>
                  <a:pt x="905471" y="293890"/>
                </a:lnTo>
                <a:lnTo>
                  <a:pt x="946556" y="294487"/>
                </a:lnTo>
                <a:lnTo>
                  <a:pt x="986650" y="288188"/>
                </a:lnTo>
                <a:lnTo>
                  <a:pt x="1020178" y="270395"/>
                </a:lnTo>
                <a:lnTo>
                  <a:pt x="1043178" y="242735"/>
                </a:lnTo>
                <a:lnTo>
                  <a:pt x="1051725" y="206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755" y="7564766"/>
            <a:ext cx="970959" cy="14091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2825" y="7554692"/>
            <a:ext cx="582575" cy="150023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7293" y="8460844"/>
            <a:ext cx="921633" cy="4364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4834" y="8478908"/>
            <a:ext cx="873863" cy="4373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2140" y="7554692"/>
            <a:ext cx="582575" cy="150023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06285" y="5505052"/>
            <a:ext cx="970959" cy="136053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1815" y="5497140"/>
            <a:ext cx="1070638" cy="135691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7250" y="5448679"/>
            <a:ext cx="1051557" cy="14053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0363" y="5497140"/>
            <a:ext cx="1023367" cy="13084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4361" y="5496993"/>
            <a:ext cx="1070639" cy="135471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2348" y="5397748"/>
            <a:ext cx="871091" cy="152047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50164" y="7846235"/>
            <a:ext cx="970959" cy="87463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50906" y="3074140"/>
            <a:ext cx="1024125" cy="132448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396015" y="5400851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775509" y="5401847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155000" y="5402845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534491" y="5403841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914179" y="5403841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400253" y="7552652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772278" y="7553649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151770" y="7554645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538700" y="7554645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1918388" y="7554645"/>
            <a:ext cx="0" cy="1517650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383"/>
                </a:lnTo>
              </a:path>
            </a:pathLst>
          </a:custGeom>
          <a:ln w="4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10160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16256000" y="0"/>
                </a:moveTo>
                <a:lnTo>
                  <a:pt x="0" y="0"/>
                </a:lnTo>
                <a:lnTo>
                  <a:pt x="0" y="10160000"/>
                </a:lnTo>
                <a:lnTo>
                  <a:pt x="16256000" y="10160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809254" y="9442843"/>
            <a:ext cx="1052195" cy="294640"/>
          </a:xfrm>
          <a:custGeom>
            <a:avLst/>
            <a:gdLst/>
            <a:ahLst/>
            <a:cxnLst/>
            <a:rect l="l" t="t" r="r" b="b"/>
            <a:pathLst>
              <a:path w="1052194" h="294640">
                <a:moveTo>
                  <a:pt x="231381" y="201587"/>
                </a:moveTo>
                <a:lnTo>
                  <a:pt x="221297" y="161696"/>
                </a:lnTo>
                <a:lnTo>
                  <a:pt x="192824" y="133223"/>
                </a:lnTo>
                <a:lnTo>
                  <a:pt x="200736" y="121386"/>
                </a:lnTo>
                <a:lnTo>
                  <a:pt x="202514" y="117449"/>
                </a:lnTo>
                <a:lnTo>
                  <a:pt x="206184" y="109385"/>
                </a:lnTo>
                <a:lnTo>
                  <a:pt x="209334" y="97040"/>
                </a:lnTo>
                <a:lnTo>
                  <a:pt x="204279" y="54127"/>
                </a:lnTo>
                <a:lnTo>
                  <a:pt x="163233" y="13081"/>
                </a:lnTo>
                <a:lnTo>
                  <a:pt x="156006" y="11620"/>
                </a:lnTo>
                <a:lnTo>
                  <a:pt x="156006" y="198081"/>
                </a:lnTo>
                <a:lnTo>
                  <a:pt x="153936" y="208318"/>
                </a:lnTo>
                <a:lnTo>
                  <a:pt x="148297" y="216674"/>
                </a:lnTo>
                <a:lnTo>
                  <a:pt x="139941" y="222313"/>
                </a:lnTo>
                <a:lnTo>
                  <a:pt x="129717" y="224370"/>
                </a:lnTo>
                <a:lnTo>
                  <a:pt x="71869" y="224370"/>
                </a:lnTo>
                <a:lnTo>
                  <a:pt x="71869" y="171792"/>
                </a:lnTo>
                <a:lnTo>
                  <a:pt x="129717" y="171792"/>
                </a:lnTo>
                <a:lnTo>
                  <a:pt x="139941" y="173863"/>
                </a:lnTo>
                <a:lnTo>
                  <a:pt x="148297" y="179489"/>
                </a:lnTo>
                <a:lnTo>
                  <a:pt x="153936" y="187845"/>
                </a:lnTo>
                <a:lnTo>
                  <a:pt x="156006" y="198081"/>
                </a:lnTo>
                <a:lnTo>
                  <a:pt x="156006" y="11620"/>
                </a:lnTo>
                <a:lnTo>
                  <a:pt x="140233" y="8432"/>
                </a:lnTo>
                <a:lnTo>
                  <a:pt x="140233" y="92900"/>
                </a:lnTo>
                <a:lnTo>
                  <a:pt x="138303" y="102463"/>
                </a:lnTo>
                <a:lnTo>
                  <a:pt x="133045" y="110261"/>
                </a:lnTo>
                <a:lnTo>
                  <a:pt x="125247" y="115531"/>
                </a:lnTo>
                <a:lnTo>
                  <a:pt x="115697" y="117449"/>
                </a:lnTo>
                <a:lnTo>
                  <a:pt x="71869" y="117449"/>
                </a:lnTo>
                <a:lnTo>
                  <a:pt x="71869" y="68364"/>
                </a:lnTo>
                <a:lnTo>
                  <a:pt x="115697" y="68364"/>
                </a:lnTo>
                <a:lnTo>
                  <a:pt x="125247" y="70294"/>
                </a:lnTo>
                <a:lnTo>
                  <a:pt x="133045" y="75552"/>
                </a:lnTo>
                <a:lnTo>
                  <a:pt x="138303" y="83350"/>
                </a:lnTo>
                <a:lnTo>
                  <a:pt x="140233" y="92900"/>
                </a:lnTo>
                <a:lnTo>
                  <a:pt x="140233" y="8432"/>
                </a:lnTo>
                <a:lnTo>
                  <a:pt x="133223" y="7010"/>
                </a:lnTo>
                <a:lnTo>
                  <a:pt x="0" y="7010"/>
                </a:lnTo>
                <a:lnTo>
                  <a:pt x="0" y="287477"/>
                </a:lnTo>
                <a:lnTo>
                  <a:pt x="145491" y="287477"/>
                </a:lnTo>
                <a:lnTo>
                  <a:pt x="178917" y="280733"/>
                </a:lnTo>
                <a:lnTo>
                  <a:pt x="206222" y="262331"/>
                </a:lnTo>
                <a:lnTo>
                  <a:pt x="224624" y="235026"/>
                </a:lnTo>
                <a:lnTo>
                  <a:pt x="226771" y="224370"/>
                </a:lnTo>
                <a:lnTo>
                  <a:pt x="231381" y="201587"/>
                </a:lnTo>
                <a:close/>
              </a:path>
              <a:path w="1052194" h="294640">
                <a:moveTo>
                  <a:pt x="564426" y="147243"/>
                </a:moveTo>
                <a:lnTo>
                  <a:pt x="556856" y="99631"/>
                </a:lnTo>
                <a:lnTo>
                  <a:pt x="541553" y="70116"/>
                </a:lnTo>
                <a:lnTo>
                  <a:pt x="535825" y="59067"/>
                </a:lnTo>
                <a:lnTo>
                  <a:pt x="503847" y="27597"/>
                </a:lnTo>
                <a:lnTo>
                  <a:pt x="489051" y="20142"/>
                </a:lnTo>
                <a:lnTo>
                  <a:pt x="489051" y="147243"/>
                </a:lnTo>
                <a:lnTo>
                  <a:pt x="483743" y="177050"/>
                </a:lnTo>
                <a:lnTo>
                  <a:pt x="468896" y="201587"/>
                </a:lnTo>
                <a:lnTo>
                  <a:pt x="446163" y="218236"/>
                </a:lnTo>
                <a:lnTo>
                  <a:pt x="417182" y="224370"/>
                </a:lnTo>
                <a:lnTo>
                  <a:pt x="388200" y="218236"/>
                </a:lnTo>
                <a:lnTo>
                  <a:pt x="365467" y="201587"/>
                </a:lnTo>
                <a:lnTo>
                  <a:pt x="350621" y="177050"/>
                </a:lnTo>
                <a:lnTo>
                  <a:pt x="345313" y="147243"/>
                </a:lnTo>
                <a:lnTo>
                  <a:pt x="350621" y="117449"/>
                </a:lnTo>
                <a:lnTo>
                  <a:pt x="365467" y="92913"/>
                </a:lnTo>
                <a:lnTo>
                  <a:pt x="388200" y="76263"/>
                </a:lnTo>
                <a:lnTo>
                  <a:pt x="417182" y="70116"/>
                </a:lnTo>
                <a:lnTo>
                  <a:pt x="446163" y="76263"/>
                </a:lnTo>
                <a:lnTo>
                  <a:pt x="468896" y="92913"/>
                </a:lnTo>
                <a:lnTo>
                  <a:pt x="483743" y="117449"/>
                </a:lnTo>
                <a:lnTo>
                  <a:pt x="489051" y="147243"/>
                </a:lnTo>
                <a:lnTo>
                  <a:pt x="489051" y="20142"/>
                </a:lnTo>
                <a:lnTo>
                  <a:pt x="463461" y="7239"/>
                </a:lnTo>
                <a:lnTo>
                  <a:pt x="417182" y="0"/>
                </a:lnTo>
                <a:lnTo>
                  <a:pt x="370903" y="7239"/>
                </a:lnTo>
                <a:lnTo>
                  <a:pt x="330517" y="27597"/>
                </a:lnTo>
                <a:lnTo>
                  <a:pt x="298551" y="59067"/>
                </a:lnTo>
                <a:lnTo>
                  <a:pt x="277507" y="99631"/>
                </a:lnTo>
                <a:lnTo>
                  <a:pt x="269938" y="147243"/>
                </a:lnTo>
                <a:lnTo>
                  <a:pt x="277507" y="194868"/>
                </a:lnTo>
                <a:lnTo>
                  <a:pt x="298551" y="235419"/>
                </a:lnTo>
                <a:lnTo>
                  <a:pt x="330517" y="266890"/>
                </a:lnTo>
                <a:lnTo>
                  <a:pt x="370903" y="287261"/>
                </a:lnTo>
                <a:lnTo>
                  <a:pt x="417182" y="294487"/>
                </a:lnTo>
                <a:lnTo>
                  <a:pt x="463461" y="287261"/>
                </a:lnTo>
                <a:lnTo>
                  <a:pt x="503847" y="266890"/>
                </a:lnTo>
                <a:lnTo>
                  <a:pt x="535825" y="235419"/>
                </a:lnTo>
                <a:lnTo>
                  <a:pt x="541553" y="224370"/>
                </a:lnTo>
                <a:lnTo>
                  <a:pt x="556856" y="194868"/>
                </a:lnTo>
                <a:lnTo>
                  <a:pt x="564426" y="147243"/>
                </a:lnTo>
                <a:close/>
              </a:path>
              <a:path w="1052194" h="294640">
                <a:moveTo>
                  <a:pt x="806323" y="206844"/>
                </a:moveTo>
                <a:lnTo>
                  <a:pt x="792467" y="164833"/>
                </a:lnTo>
                <a:lnTo>
                  <a:pt x="759434" y="136626"/>
                </a:lnTo>
                <a:lnTo>
                  <a:pt x="719988" y="117500"/>
                </a:lnTo>
                <a:lnTo>
                  <a:pt x="686955" y="102743"/>
                </a:lnTo>
                <a:lnTo>
                  <a:pt x="673100" y="87655"/>
                </a:lnTo>
                <a:lnTo>
                  <a:pt x="675614" y="80200"/>
                </a:lnTo>
                <a:lnTo>
                  <a:pt x="682739" y="74066"/>
                </a:lnTo>
                <a:lnTo>
                  <a:pt x="693813" y="69900"/>
                </a:lnTo>
                <a:lnTo>
                  <a:pt x="708164" y="68364"/>
                </a:lnTo>
                <a:lnTo>
                  <a:pt x="726846" y="70561"/>
                </a:lnTo>
                <a:lnTo>
                  <a:pt x="740587" y="75374"/>
                </a:lnTo>
                <a:lnTo>
                  <a:pt x="749071" y="80200"/>
                </a:lnTo>
                <a:lnTo>
                  <a:pt x="751979" y="82384"/>
                </a:lnTo>
                <a:lnTo>
                  <a:pt x="792302" y="28054"/>
                </a:lnTo>
                <a:lnTo>
                  <a:pt x="771156" y="11836"/>
                </a:lnTo>
                <a:lnTo>
                  <a:pt x="754621" y="3517"/>
                </a:lnTo>
                <a:lnTo>
                  <a:pt x="734136" y="444"/>
                </a:lnTo>
                <a:lnTo>
                  <a:pt x="701154" y="0"/>
                </a:lnTo>
                <a:lnTo>
                  <a:pt x="663625" y="6794"/>
                </a:lnTo>
                <a:lnTo>
                  <a:pt x="632345" y="25425"/>
                </a:lnTo>
                <a:lnTo>
                  <a:pt x="610920" y="53251"/>
                </a:lnTo>
                <a:lnTo>
                  <a:pt x="602983" y="87655"/>
                </a:lnTo>
                <a:lnTo>
                  <a:pt x="616115" y="129336"/>
                </a:lnTo>
                <a:lnTo>
                  <a:pt x="647407" y="156883"/>
                </a:lnTo>
                <a:lnTo>
                  <a:pt x="684771" y="175501"/>
                </a:lnTo>
                <a:lnTo>
                  <a:pt x="716064" y="190423"/>
                </a:lnTo>
                <a:lnTo>
                  <a:pt x="729195" y="206844"/>
                </a:lnTo>
                <a:lnTo>
                  <a:pt x="727278" y="214299"/>
                </a:lnTo>
                <a:lnTo>
                  <a:pt x="721753" y="220433"/>
                </a:lnTo>
                <a:lnTo>
                  <a:pt x="712927" y="224599"/>
                </a:lnTo>
                <a:lnTo>
                  <a:pt x="701154" y="226123"/>
                </a:lnTo>
                <a:lnTo>
                  <a:pt x="675017" y="222021"/>
                </a:lnTo>
                <a:lnTo>
                  <a:pt x="655142" y="212979"/>
                </a:lnTo>
                <a:lnTo>
                  <a:pt x="642480" y="203949"/>
                </a:lnTo>
                <a:lnTo>
                  <a:pt x="638048" y="199834"/>
                </a:lnTo>
                <a:lnTo>
                  <a:pt x="595985" y="255930"/>
                </a:lnTo>
                <a:lnTo>
                  <a:pt x="617347" y="278231"/>
                </a:lnTo>
                <a:lnTo>
                  <a:pt x="635419" y="289674"/>
                </a:lnTo>
                <a:lnTo>
                  <a:pt x="660069" y="293890"/>
                </a:lnTo>
                <a:lnTo>
                  <a:pt x="701154" y="294487"/>
                </a:lnTo>
                <a:lnTo>
                  <a:pt x="741248" y="288188"/>
                </a:lnTo>
                <a:lnTo>
                  <a:pt x="774776" y="270395"/>
                </a:lnTo>
                <a:lnTo>
                  <a:pt x="797775" y="242735"/>
                </a:lnTo>
                <a:lnTo>
                  <a:pt x="806323" y="206844"/>
                </a:lnTo>
                <a:close/>
              </a:path>
              <a:path w="1052194" h="294640">
                <a:moveTo>
                  <a:pt x="1051725" y="206844"/>
                </a:moveTo>
                <a:lnTo>
                  <a:pt x="1037869" y="164833"/>
                </a:lnTo>
                <a:lnTo>
                  <a:pt x="1004836" y="136626"/>
                </a:lnTo>
                <a:lnTo>
                  <a:pt x="965403" y="117500"/>
                </a:lnTo>
                <a:lnTo>
                  <a:pt x="932357" y="102743"/>
                </a:lnTo>
                <a:lnTo>
                  <a:pt x="918502" y="87655"/>
                </a:lnTo>
                <a:lnTo>
                  <a:pt x="921016" y="80200"/>
                </a:lnTo>
                <a:lnTo>
                  <a:pt x="928141" y="74066"/>
                </a:lnTo>
                <a:lnTo>
                  <a:pt x="939215" y="69900"/>
                </a:lnTo>
                <a:lnTo>
                  <a:pt x="953566" y="68364"/>
                </a:lnTo>
                <a:lnTo>
                  <a:pt x="972248" y="70561"/>
                </a:lnTo>
                <a:lnTo>
                  <a:pt x="985989" y="75374"/>
                </a:lnTo>
                <a:lnTo>
                  <a:pt x="994486" y="80200"/>
                </a:lnTo>
                <a:lnTo>
                  <a:pt x="997381" y="82384"/>
                </a:lnTo>
                <a:lnTo>
                  <a:pt x="1037704" y="28054"/>
                </a:lnTo>
                <a:lnTo>
                  <a:pt x="1016558" y="11836"/>
                </a:lnTo>
                <a:lnTo>
                  <a:pt x="1000010" y="3517"/>
                </a:lnTo>
                <a:lnTo>
                  <a:pt x="979525" y="444"/>
                </a:lnTo>
                <a:lnTo>
                  <a:pt x="946556" y="0"/>
                </a:lnTo>
                <a:lnTo>
                  <a:pt x="909027" y="6794"/>
                </a:lnTo>
                <a:lnTo>
                  <a:pt x="877747" y="25425"/>
                </a:lnTo>
                <a:lnTo>
                  <a:pt x="856335" y="53251"/>
                </a:lnTo>
                <a:lnTo>
                  <a:pt x="848385" y="87655"/>
                </a:lnTo>
                <a:lnTo>
                  <a:pt x="861517" y="129336"/>
                </a:lnTo>
                <a:lnTo>
                  <a:pt x="892810" y="156883"/>
                </a:lnTo>
                <a:lnTo>
                  <a:pt x="930173" y="175501"/>
                </a:lnTo>
                <a:lnTo>
                  <a:pt x="961478" y="190423"/>
                </a:lnTo>
                <a:lnTo>
                  <a:pt x="974598" y="206844"/>
                </a:lnTo>
                <a:lnTo>
                  <a:pt x="972680" y="214299"/>
                </a:lnTo>
                <a:lnTo>
                  <a:pt x="967155" y="220433"/>
                </a:lnTo>
                <a:lnTo>
                  <a:pt x="958329" y="224599"/>
                </a:lnTo>
                <a:lnTo>
                  <a:pt x="946556" y="226123"/>
                </a:lnTo>
                <a:lnTo>
                  <a:pt x="920419" y="222021"/>
                </a:lnTo>
                <a:lnTo>
                  <a:pt x="900544" y="212979"/>
                </a:lnTo>
                <a:lnTo>
                  <a:pt x="887882" y="203949"/>
                </a:lnTo>
                <a:lnTo>
                  <a:pt x="883450" y="199834"/>
                </a:lnTo>
                <a:lnTo>
                  <a:pt x="841375" y="255930"/>
                </a:lnTo>
                <a:lnTo>
                  <a:pt x="862749" y="278231"/>
                </a:lnTo>
                <a:lnTo>
                  <a:pt x="880821" y="289674"/>
                </a:lnTo>
                <a:lnTo>
                  <a:pt x="905471" y="293890"/>
                </a:lnTo>
                <a:lnTo>
                  <a:pt x="946556" y="294487"/>
                </a:lnTo>
                <a:lnTo>
                  <a:pt x="986650" y="288188"/>
                </a:lnTo>
                <a:lnTo>
                  <a:pt x="1020178" y="270395"/>
                </a:lnTo>
                <a:lnTo>
                  <a:pt x="1043178" y="242735"/>
                </a:lnTo>
                <a:lnTo>
                  <a:pt x="1051725" y="20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10498"/>
            <a:ext cx="16256000" cy="176530"/>
          </a:xfrm>
          <a:custGeom>
            <a:avLst/>
            <a:gdLst/>
            <a:ahLst/>
            <a:cxnLst/>
            <a:rect l="l" t="t" r="r" b="b"/>
            <a:pathLst>
              <a:path w="16256000" h="176529">
                <a:moveTo>
                  <a:pt x="0" y="176503"/>
                </a:moveTo>
                <a:lnTo>
                  <a:pt x="16256000" y="176503"/>
                </a:lnTo>
                <a:lnTo>
                  <a:pt x="16256000" y="0"/>
                </a:lnTo>
                <a:lnTo>
                  <a:pt x="0" y="0"/>
                </a:lnTo>
                <a:lnTo>
                  <a:pt x="0" y="176503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209" y="1333500"/>
            <a:ext cx="16226790" cy="217170"/>
          </a:xfrm>
          <a:custGeom>
            <a:avLst/>
            <a:gdLst/>
            <a:ahLst/>
            <a:cxnLst/>
            <a:rect l="l" t="t" r="r" b="b"/>
            <a:pathLst>
              <a:path w="16226790" h="217169">
                <a:moveTo>
                  <a:pt x="0" y="217042"/>
                </a:moveTo>
                <a:lnTo>
                  <a:pt x="16226790" y="217042"/>
                </a:lnTo>
                <a:lnTo>
                  <a:pt x="16226790" y="0"/>
                </a:lnTo>
                <a:lnTo>
                  <a:pt x="0" y="0"/>
                </a:lnTo>
                <a:lnTo>
                  <a:pt x="0" y="217042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7786" y="519505"/>
            <a:ext cx="1052195" cy="294640"/>
          </a:xfrm>
          <a:custGeom>
            <a:avLst/>
            <a:gdLst/>
            <a:ahLst/>
            <a:cxnLst/>
            <a:rect l="l" t="t" r="r" b="b"/>
            <a:pathLst>
              <a:path w="1052195" h="294640">
                <a:moveTo>
                  <a:pt x="231381" y="201587"/>
                </a:moveTo>
                <a:lnTo>
                  <a:pt x="228803" y="180530"/>
                </a:lnTo>
                <a:lnTo>
                  <a:pt x="225310" y="171780"/>
                </a:lnTo>
                <a:lnTo>
                  <a:pt x="221297" y="161696"/>
                </a:lnTo>
                <a:lnTo>
                  <a:pt x="209194" y="145707"/>
                </a:lnTo>
                <a:lnTo>
                  <a:pt x="192824" y="133223"/>
                </a:lnTo>
                <a:lnTo>
                  <a:pt x="200736" y="121386"/>
                </a:lnTo>
                <a:lnTo>
                  <a:pt x="202514" y="117449"/>
                </a:lnTo>
                <a:lnTo>
                  <a:pt x="206184" y="109385"/>
                </a:lnTo>
                <a:lnTo>
                  <a:pt x="209334" y="97040"/>
                </a:lnTo>
                <a:lnTo>
                  <a:pt x="204279" y="54114"/>
                </a:lnTo>
                <a:lnTo>
                  <a:pt x="163233" y="13081"/>
                </a:lnTo>
                <a:lnTo>
                  <a:pt x="156006" y="11620"/>
                </a:lnTo>
                <a:lnTo>
                  <a:pt x="156006" y="198081"/>
                </a:lnTo>
                <a:lnTo>
                  <a:pt x="153936" y="208318"/>
                </a:lnTo>
                <a:lnTo>
                  <a:pt x="148297" y="216674"/>
                </a:lnTo>
                <a:lnTo>
                  <a:pt x="139941" y="222313"/>
                </a:lnTo>
                <a:lnTo>
                  <a:pt x="129717" y="224370"/>
                </a:lnTo>
                <a:lnTo>
                  <a:pt x="71869" y="224370"/>
                </a:lnTo>
                <a:lnTo>
                  <a:pt x="71869" y="171780"/>
                </a:lnTo>
                <a:lnTo>
                  <a:pt x="129717" y="171780"/>
                </a:lnTo>
                <a:lnTo>
                  <a:pt x="139941" y="173850"/>
                </a:lnTo>
                <a:lnTo>
                  <a:pt x="148297" y="179489"/>
                </a:lnTo>
                <a:lnTo>
                  <a:pt x="153936" y="187845"/>
                </a:lnTo>
                <a:lnTo>
                  <a:pt x="156006" y="198081"/>
                </a:lnTo>
                <a:lnTo>
                  <a:pt x="156006" y="11620"/>
                </a:lnTo>
                <a:lnTo>
                  <a:pt x="140233" y="8432"/>
                </a:lnTo>
                <a:lnTo>
                  <a:pt x="140233" y="92900"/>
                </a:lnTo>
                <a:lnTo>
                  <a:pt x="138303" y="102463"/>
                </a:lnTo>
                <a:lnTo>
                  <a:pt x="133045" y="110261"/>
                </a:lnTo>
                <a:lnTo>
                  <a:pt x="125247" y="115519"/>
                </a:lnTo>
                <a:lnTo>
                  <a:pt x="115697" y="117449"/>
                </a:lnTo>
                <a:lnTo>
                  <a:pt x="71869" y="117449"/>
                </a:lnTo>
                <a:lnTo>
                  <a:pt x="71869" y="68364"/>
                </a:lnTo>
                <a:lnTo>
                  <a:pt x="115697" y="68364"/>
                </a:lnTo>
                <a:lnTo>
                  <a:pt x="125247" y="70294"/>
                </a:lnTo>
                <a:lnTo>
                  <a:pt x="133045" y="75552"/>
                </a:lnTo>
                <a:lnTo>
                  <a:pt x="138303" y="83350"/>
                </a:lnTo>
                <a:lnTo>
                  <a:pt x="140233" y="92900"/>
                </a:lnTo>
                <a:lnTo>
                  <a:pt x="140233" y="8432"/>
                </a:lnTo>
                <a:lnTo>
                  <a:pt x="133223" y="7010"/>
                </a:lnTo>
                <a:lnTo>
                  <a:pt x="0" y="7010"/>
                </a:lnTo>
                <a:lnTo>
                  <a:pt x="0" y="287477"/>
                </a:lnTo>
                <a:lnTo>
                  <a:pt x="145491" y="287477"/>
                </a:lnTo>
                <a:lnTo>
                  <a:pt x="178917" y="280733"/>
                </a:lnTo>
                <a:lnTo>
                  <a:pt x="206222" y="262318"/>
                </a:lnTo>
                <a:lnTo>
                  <a:pt x="224624" y="235026"/>
                </a:lnTo>
                <a:lnTo>
                  <a:pt x="226771" y="224370"/>
                </a:lnTo>
                <a:lnTo>
                  <a:pt x="231381" y="201587"/>
                </a:lnTo>
                <a:close/>
              </a:path>
              <a:path w="1052195" h="294640">
                <a:moveTo>
                  <a:pt x="564426" y="147243"/>
                </a:moveTo>
                <a:lnTo>
                  <a:pt x="556856" y="99631"/>
                </a:lnTo>
                <a:lnTo>
                  <a:pt x="535813" y="59067"/>
                </a:lnTo>
                <a:lnTo>
                  <a:pt x="503847" y="27597"/>
                </a:lnTo>
                <a:lnTo>
                  <a:pt x="489051" y="20142"/>
                </a:lnTo>
                <a:lnTo>
                  <a:pt x="489051" y="147243"/>
                </a:lnTo>
                <a:lnTo>
                  <a:pt x="483743" y="177050"/>
                </a:lnTo>
                <a:lnTo>
                  <a:pt x="468896" y="201587"/>
                </a:lnTo>
                <a:lnTo>
                  <a:pt x="446163" y="218236"/>
                </a:lnTo>
                <a:lnTo>
                  <a:pt x="417182" y="224370"/>
                </a:lnTo>
                <a:lnTo>
                  <a:pt x="388200" y="218236"/>
                </a:lnTo>
                <a:lnTo>
                  <a:pt x="365467" y="201587"/>
                </a:lnTo>
                <a:lnTo>
                  <a:pt x="350621" y="177050"/>
                </a:lnTo>
                <a:lnTo>
                  <a:pt x="345313" y="147243"/>
                </a:lnTo>
                <a:lnTo>
                  <a:pt x="350621" y="117449"/>
                </a:lnTo>
                <a:lnTo>
                  <a:pt x="365467" y="92913"/>
                </a:lnTo>
                <a:lnTo>
                  <a:pt x="388200" y="76250"/>
                </a:lnTo>
                <a:lnTo>
                  <a:pt x="417182" y="70116"/>
                </a:lnTo>
                <a:lnTo>
                  <a:pt x="446163" y="76250"/>
                </a:lnTo>
                <a:lnTo>
                  <a:pt x="468896" y="92913"/>
                </a:lnTo>
                <a:lnTo>
                  <a:pt x="483743" y="117449"/>
                </a:lnTo>
                <a:lnTo>
                  <a:pt x="489051" y="147243"/>
                </a:lnTo>
                <a:lnTo>
                  <a:pt x="489051" y="20142"/>
                </a:lnTo>
                <a:lnTo>
                  <a:pt x="463461" y="7239"/>
                </a:lnTo>
                <a:lnTo>
                  <a:pt x="417182" y="0"/>
                </a:lnTo>
                <a:lnTo>
                  <a:pt x="370903" y="7239"/>
                </a:lnTo>
                <a:lnTo>
                  <a:pt x="330517" y="27597"/>
                </a:lnTo>
                <a:lnTo>
                  <a:pt x="298551" y="59067"/>
                </a:lnTo>
                <a:lnTo>
                  <a:pt x="277507" y="99631"/>
                </a:lnTo>
                <a:lnTo>
                  <a:pt x="269938" y="147243"/>
                </a:lnTo>
                <a:lnTo>
                  <a:pt x="277507" y="194868"/>
                </a:lnTo>
                <a:lnTo>
                  <a:pt x="298551" y="235419"/>
                </a:lnTo>
                <a:lnTo>
                  <a:pt x="330517" y="266890"/>
                </a:lnTo>
                <a:lnTo>
                  <a:pt x="370903" y="287261"/>
                </a:lnTo>
                <a:lnTo>
                  <a:pt x="417182" y="294487"/>
                </a:lnTo>
                <a:lnTo>
                  <a:pt x="463461" y="287261"/>
                </a:lnTo>
                <a:lnTo>
                  <a:pt x="503847" y="266890"/>
                </a:lnTo>
                <a:lnTo>
                  <a:pt x="535813" y="235419"/>
                </a:lnTo>
                <a:lnTo>
                  <a:pt x="541553" y="224370"/>
                </a:lnTo>
                <a:lnTo>
                  <a:pt x="556856" y="194868"/>
                </a:lnTo>
                <a:lnTo>
                  <a:pt x="564426" y="147243"/>
                </a:lnTo>
                <a:close/>
              </a:path>
              <a:path w="1052195" h="294640">
                <a:moveTo>
                  <a:pt x="806323" y="206844"/>
                </a:moveTo>
                <a:lnTo>
                  <a:pt x="792467" y="164833"/>
                </a:lnTo>
                <a:lnTo>
                  <a:pt x="759421" y="136626"/>
                </a:lnTo>
                <a:lnTo>
                  <a:pt x="719988" y="117500"/>
                </a:lnTo>
                <a:lnTo>
                  <a:pt x="686955" y="102743"/>
                </a:lnTo>
                <a:lnTo>
                  <a:pt x="673100" y="87655"/>
                </a:lnTo>
                <a:lnTo>
                  <a:pt x="675614" y="80200"/>
                </a:lnTo>
                <a:lnTo>
                  <a:pt x="682739" y="74066"/>
                </a:lnTo>
                <a:lnTo>
                  <a:pt x="693801" y="69900"/>
                </a:lnTo>
                <a:lnTo>
                  <a:pt x="708164" y="68364"/>
                </a:lnTo>
                <a:lnTo>
                  <a:pt x="726833" y="70561"/>
                </a:lnTo>
                <a:lnTo>
                  <a:pt x="740587" y="75374"/>
                </a:lnTo>
                <a:lnTo>
                  <a:pt x="749071" y="80200"/>
                </a:lnTo>
                <a:lnTo>
                  <a:pt x="751979" y="82384"/>
                </a:lnTo>
                <a:lnTo>
                  <a:pt x="792302" y="28054"/>
                </a:lnTo>
                <a:lnTo>
                  <a:pt x="771156" y="11836"/>
                </a:lnTo>
                <a:lnTo>
                  <a:pt x="754621" y="3505"/>
                </a:lnTo>
                <a:lnTo>
                  <a:pt x="734136" y="444"/>
                </a:lnTo>
                <a:lnTo>
                  <a:pt x="701154" y="0"/>
                </a:lnTo>
                <a:lnTo>
                  <a:pt x="663625" y="6794"/>
                </a:lnTo>
                <a:lnTo>
                  <a:pt x="632345" y="25425"/>
                </a:lnTo>
                <a:lnTo>
                  <a:pt x="610933" y="53251"/>
                </a:lnTo>
                <a:lnTo>
                  <a:pt x="602996" y="87655"/>
                </a:lnTo>
                <a:lnTo>
                  <a:pt x="616115" y="129336"/>
                </a:lnTo>
                <a:lnTo>
                  <a:pt x="647420" y="156870"/>
                </a:lnTo>
                <a:lnTo>
                  <a:pt x="684771" y="175501"/>
                </a:lnTo>
                <a:lnTo>
                  <a:pt x="716064" y="190411"/>
                </a:lnTo>
                <a:lnTo>
                  <a:pt x="729195" y="206844"/>
                </a:lnTo>
                <a:lnTo>
                  <a:pt x="727278" y="214299"/>
                </a:lnTo>
                <a:lnTo>
                  <a:pt x="721741" y="220433"/>
                </a:lnTo>
                <a:lnTo>
                  <a:pt x="712927" y="224586"/>
                </a:lnTo>
                <a:lnTo>
                  <a:pt x="701154" y="226123"/>
                </a:lnTo>
                <a:lnTo>
                  <a:pt x="675017" y="222021"/>
                </a:lnTo>
                <a:lnTo>
                  <a:pt x="655129" y="212979"/>
                </a:lnTo>
                <a:lnTo>
                  <a:pt x="642480" y="203949"/>
                </a:lnTo>
                <a:lnTo>
                  <a:pt x="638048" y="199834"/>
                </a:lnTo>
                <a:lnTo>
                  <a:pt x="595985" y="255930"/>
                </a:lnTo>
                <a:lnTo>
                  <a:pt x="617347" y="278218"/>
                </a:lnTo>
                <a:lnTo>
                  <a:pt x="635419" y="289674"/>
                </a:lnTo>
                <a:lnTo>
                  <a:pt x="660069" y="293890"/>
                </a:lnTo>
                <a:lnTo>
                  <a:pt x="701154" y="294487"/>
                </a:lnTo>
                <a:lnTo>
                  <a:pt x="741248" y="288188"/>
                </a:lnTo>
                <a:lnTo>
                  <a:pt x="774776" y="270395"/>
                </a:lnTo>
                <a:lnTo>
                  <a:pt x="797775" y="242722"/>
                </a:lnTo>
                <a:lnTo>
                  <a:pt x="806323" y="206844"/>
                </a:lnTo>
                <a:close/>
              </a:path>
              <a:path w="1052195" h="294640">
                <a:moveTo>
                  <a:pt x="1051725" y="206844"/>
                </a:moveTo>
                <a:lnTo>
                  <a:pt x="1037869" y="164833"/>
                </a:lnTo>
                <a:lnTo>
                  <a:pt x="1004836" y="136626"/>
                </a:lnTo>
                <a:lnTo>
                  <a:pt x="965390" y="117500"/>
                </a:lnTo>
                <a:lnTo>
                  <a:pt x="932357" y="102743"/>
                </a:lnTo>
                <a:lnTo>
                  <a:pt x="918502" y="87655"/>
                </a:lnTo>
                <a:lnTo>
                  <a:pt x="921016" y="80200"/>
                </a:lnTo>
                <a:lnTo>
                  <a:pt x="928141" y="74066"/>
                </a:lnTo>
                <a:lnTo>
                  <a:pt x="939215" y="69900"/>
                </a:lnTo>
                <a:lnTo>
                  <a:pt x="953566" y="68364"/>
                </a:lnTo>
                <a:lnTo>
                  <a:pt x="972248" y="70561"/>
                </a:lnTo>
                <a:lnTo>
                  <a:pt x="985989" y="75374"/>
                </a:lnTo>
                <a:lnTo>
                  <a:pt x="994473" y="80200"/>
                </a:lnTo>
                <a:lnTo>
                  <a:pt x="997381" y="82384"/>
                </a:lnTo>
                <a:lnTo>
                  <a:pt x="1037704" y="28054"/>
                </a:lnTo>
                <a:lnTo>
                  <a:pt x="1016558" y="11836"/>
                </a:lnTo>
                <a:lnTo>
                  <a:pt x="1000010" y="3505"/>
                </a:lnTo>
                <a:lnTo>
                  <a:pt x="979525" y="444"/>
                </a:lnTo>
                <a:lnTo>
                  <a:pt x="946556" y="0"/>
                </a:lnTo>
                <a:lnTo>
                  <a:pt x="909027" y="6794"/>
                </a:lnTo>
                <a:lnTo>
                  <a:pt x="877747" y="25425"/>
                </a:lnTo>
                <a:lnTo>
                  <a:pt x="856322" y="53251"/>
                </a:lnTo>
                <a:lnTo>
                  <a:pt x="848385" y="87655"/>
                </a:lnTo>
                <a:lnTo>
                  <a:pt x="861517" y="129336"/>
                </a:lnTo>
                <a:lnTo>
                  <a:pt x="892810" y="156870"/>
                </a:lnTo>
                <a:lnTo>
                  <a:pt x="930173" y="175501"/>
                </a:lnTo>
                <a:lnTo>
                  <a:pt x="961466" y="190411"/>
                </a:lnTo>
                <a:lnTo>
                  <a:pt x="974598" y="206844"/>
                </a:lnTo>
                <a:lnTo>
                  <a:pt x="972680" y="214299"/>
                </a:lnTo>
                <a:lnTo>
                  <a:pt x="967155" y="220433"/>
                </a:lnTo>
                <a:lnTo>
                  <a:pt x="958329" y="224586"/>
                </a:lnTo>
                <a:lnTo>
                  <a:pt x="946556" y="226123"/>
                </a:lnTo>
                <a:lnTo>
                  <a:pt x="920419" y="222021"/>
                </a:lnTo>
                <a:lnTo>
                  <a:pt x="900544" y="212979"/>
                </a:lnTo>
                <a:lnTo>
                  <a:pt x="887882" y="203949"/>
                </a:lnTo>
                <a:lnTo>
                  <a:pt x="883450" y="199834"/>
                </a:lnTo>
                <a:lnTo>
                  <a:pt x="841375" y="255930"/>
                </a:lnTo>
                <a:lnTo>
                  <a:pt x="862736" y="278218"/>
                </a:lnTo>
                <a:lnTo>
                  <a:pt x="880821" y="289674"/>
                </a:lnTo>
                <a:lnTo>
                  <a:pt x="905471" y="293890"/>
                </a:lnTo>
                <a:lnTo>
                  <a:pt x="946556" y="294487"/>
                </a:lnTo>
                <a:lnTo>
                  <a:pt x="986650" y="288188"/>
                </a:lnTo>
                <a:lnTo>
                  <a:pt x="1020178" y="270395"/>
                </a:lnTo>
                <a:lnTo>
                  <a:pt x="1043178" y="242722"/>
                </a:lnTo>
                <a:lnTo>
                  <a:pt x="1051725" y="206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6938" y="818381"/>
            <a:ext cx="6842125" cy="1161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18946" y="9751297"/>
            <a:ext cx="238759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https://images.hugoboss.com/is/image/boss/hbeu50495226_001_100?wid=250" TargetMode="External"/><Relationship Id="rId3" Type="http://schemas.openxmlformats.org/officeDocument/2006/relationships/slide" Target="slide9.xml"/><Relationship Id="rId7" Type="http://schemas.openxmlformats.org/officeDocument/2006/relationships/slide" Target="slide5.xml"/><Relationship Id="rId12" Type="http://schemas.openxmlformats.org/officeDocument/2006/relationships/slide" Target="slide12.xml"/><Relationship Id="rId17" Type="http://schemas.openxmlformats.org/officeDocument/2006/relationships/image" Target="../media/image48.png"/><Relationship Id="rId2" Type="http://schemas.openxmlformats.org/officeDocument/2006/relationships/slide" Target="slide11.xml"/><Relationship Id="rId16" Type="http://schemas.openxmlformats.org/officeDocument/2006/relationships/image" Target="http://images.hugoboss.com/is/image/boss/hbeu50495237_999_100?wid=250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0.png"/><Relationship Id="rId10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slide" Target="slide8.xml"/><Relationship Id="rId14" Type="http://schemas.openxmlformats.org/officeDocument/2006/relationships/image" Target="https://images.hugoboss.com/is/image/boss/hbeu50495236_001_100?wid=25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image" Target="https://images.hugoboss.com/is/image/boss/hbeu50239481_012_200?wid=250" TargetMode="External"/><Relationship Id="rId12" Type="http://schemas.openxmlformats.org/officeDocument/2006/relationships/slide" Target="slide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slide" Target="slide5.xml"/><Relationship Id="rId5" Type="http://schemas.openxmlformats.org/officeDocument/2006/relationships/image" Target="../media/image50.png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slide" Target="slide4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.xml"/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12" Type="http://schemas.openxmlformats.org/officeDocument/2006/relationships/slide" Target="slide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11" Type="http://schemas.openxmlformats.org/officeDocument/2006/relationships/slide" Target="slide7.xml"/><Relationship Id="rId5" Type="http://schemas.openxmlformats.org/officeDocument/2006/relationships/slide" Target="slide13.xml"/><Relationship Id="rId1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11.xml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.xml"/><Relationship Id="rId3" Type="http://schemas.openxmlformats.org/officeDocument/2006/relationships/slide" Target="slide13.xml"/><Relationship Id="rId7" Type="http://schemas.openxmlformats.org/officeDocument/2006/relationships/image" Target="../media/image58.jpg"/><Relationship Id="rId12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11" Type="http://schemas.openxmlformats.org/officeDocument/2006/relationships/slide" Target="slide7.xml"/><Relationship Id="rId5" Type="http://schemas.openxmlformats.org/officeDocument/2006/relationships/image" Target="../media/image20.jpg"/><Relationship Id="rId10" Type="http://schemas.openxmlformats.org/officeDocument/2006/relationships/slide" Target="slide5.xml"/><Relationship Id="rId4" Type="http://schemas.openxmlformats.org/officeDocument/2006/relationships/image" Target="../media/image56.jp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https://images.hugoboss.com/is/image/boss/hbeu50298449_402_100?wid=250" TargetMode="External"/><Relationship Id="rId18" Type="http://schemas.openxmlformats.org/officeDocument/2006/relationships/image" Target="../media/image20.jpg"/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17" Type="http://schemas.openxmlformats.org/officeDocument/2006/relationships/image" Target="../media/image19.jpeg"/><Relationship Id="rId2" Type="http://schemas.openxmlformats.org/officeDocument/2006/relationships/slide" Target="slide7.xml"/><Relationship Id="rId16" Type="http://schemas.openxmlformats.org/officeDocument/2006/relationships/image" Target="https://images.hugoboss.com/is/image/boss/hbeu50321682_402_100?wid=250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5" Type="http://schemas.openxmlformats.org/officeDocument/2006/relationships/image" Target="https://images.hugoboss.com/is/image/boss/hbeu50463560_412_100?wid=250" TargetMode="External"/><Relationship Id="rId10" Type="http://schemas.openxmlformats.org/officeDocument/2006/relationships/slide" Target="slide8.xml"/><Relationship Id="rId19" Type="http://schemas.openxmlformats.org/officeDocument/2006/relationships/image" Target="../media/image21.jpeg"/><Relationship Id="rId4" Type="http://schemas.openxmlformats.org/officeDocument/2006/relationships/slide" Target="slide10.xml"/><Relationship Id="rId9" Type="http://schemas.openxmlformats.org/officeDocument/2006/relationships/image" Target="https://images.hugoboss.com/is/image/boss/hbeu50503863_401_200?wid=250" TargetMode="External"/><Relationship Id="rId14" Type="http://schemas.openxmlformats.org/officeDocument/2006/relationships/image" Target="https://images.hugoboss.com/is/image/boss/hbeu50495236_001_100?wid=25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3.png"/><Relationship Id="rId3" Type="http://schemas.openxmlformats.org/officeDocument/2006/relationships/image" Target="https://images.hugoboss.com/is/image/boss/hbeu50249000_001_100?wid=250" TargetMode="External"/><Relationship Id="rId7" Type="http://schemas.openxmlformats.org/officeDocument/2006/relationships/slide" Target="slide7.xml"/><Relationship Id="rId12" Type="http://schemas.openxmlformats.org/officeDocument/2006/relationships/image" Target="../media/image22.png"/><Relationship Id="rId2" Type="http://schemas.openxmlformats.org/officeDocument/2006/relationships/slide" Target="slide1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image" Target="../media/image25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3.xml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7.xml"/><Relationship Id="rId3" Type="http://schemas.openxmlformats.org/officeDocument/2006/relationships/image" Target="https://images.hugoboss.com/is/image/boss/hbeu50321682_402_100?wid=250" TargetMode="External"/><Relationship Id="rId7" Type="http://schemas.openxmlformats.org/officeDocument/2006/relationships/image" Target="../media/image29.png"/><Relationship Id="rId12" Type="http://schemas.openxmlformats.org/officeDocument/2006/relationships/slide" Target="slide6.xml"/><Relationship Id="rId2" Type="http://schemas.openxmlformats.org/officeDocument/2006/relationships/image" Target="../media/image2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image" Target="../media/image28.jpeg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slide" Target="slide3.xml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12" Type="http://schemas.openxmlformats.org/officeDocument/2006/relationships/slide" Target="slide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5.xml"/><Relationship Id="rId5" Type="http://schemas.openxmlformats.org/officeDocument/2006/relationships/slide" Target="slide7.xml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33.jpeg"/><Relationship Id="rId9" Type="http://schemas.openxmlformats.org/officeDocument/2006/relationships/slide" Target="slide13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2.xml"/><Relationship Id="rId3" Type="http://schemas.openxmlformats.org/officeDocument/2006/relationships/image" Target="https://images.hugoboss.com/is/image/boss/hbeu50298449_402_100?wid=250" TargetMode="External"/><Relationship Id="rId7" Type="http://schemas.openxmlformats.org/officeDocument/2006/relationships/slide" Target="slide13.xml"/><Relationship Id="rId12" Type="http://schemas.openxmlformats.org/officeDocument/2006/relationships/slide" Target="slide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37.jpg"/><Relationship Id="rId9" Type="http://schemas.openxmlformats.org/officeDocument/2006/relationships/slide" Target="slide6.xml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7.xml"/><Relationship Id="rId3" Type="http://schemas.openxmlformats.org/officeDocument/2006/relationships/image" Target="http://images.hugoboss.com/is/image/boss/hbeu50494453_001_100?wid=250" TargetMode="External"/><Relationship Id="rId7" Type="http://schemas.openxmlformats.org/officeDocument/2006/relationships/slide" Target="slide5.xml"/><Relationship Id="rId12" Type="http://schemas.openxmlformats.org/officeDocument/2006/relationships/slide" Target="slide6.xml"/><Relationship Id="rId2" Type="http://schemas.openxmlformats.org/officeDocument/2006/relationships/image" Target="../media/image39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slide" Target="slide4.xml"/><Relationship Id="rId5" Type="http://schemas.openxmlformats.org/officeDocument/2006/relationships/image" Target="../media/image41.png"/><Relationship Id="rId1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slide" Target="slide8.xml"/><Relationship Id="rId3" Type="http://schemas.openxmlformats.org/officeDocument/2006/relationships/image" Target="../media/image45.jpg"/><Relationship Id="rId7" Type="http://schemas.openxmlformats.org/officeDocument/2006/relationships/image" Target="../media/image46.jpeg"/><Relationship Id="rId12" Type="http://schemas.openxmlformats.org/officeDocument/2006/relationships/slide" Target="slide5.xml"/><Relationship Id="rId2" Type="http://schemas.openxmlformats.org/officeDocument/2006/relationships/image" Target="../media/image44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https://images.hugoboss.com/is/image/boss/hbeu50463560_412_100?wid=250" TargetMode="External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C664C-1B5F-CD57-D746-ABC1F6536BC8}"/>
              </a:ext>
            </a:extLst>
          </p:cNvPr>
          <p:cNvSpPr/>
          <p:nvPr/>
        </p:nvSpPr>
        <p:spPr>
          <a:xfrm>
            <a:off x="7823198" y="0"/>
            <a:ext cx="8432802" cy="10160000"/>
          </a:xfrm>
          <a:prstGeom prst="rect">
            <a:avLst/>
          </a:prstGeom>
          <a:solidFill>
            <a:schemeClr val="tx1">
              <a:lumMod val="65000"/>
              <a:lumOff val="3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in a black jacket&#10;&#10;Description automatically generated">
            <a:extLst>
              <a:ext uri="{FF2B5EF4-FFF2-40B4-BE49-F238E27FC236}">
                <a16:creationId xmlns:a16="http://schemas.microsoft.com/office/drawing/2014/main" id="{4F5BA227-4BEE-F3D4-BC9B-DBF21CB3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0" y="0"/>
            <a:ext cx="7823198" cy="10160000"/>
          </a:xfrm>
          <a:prstGeom prst="rect">
            <a:avLst/>
          </a:prstGeom>
        </p:spPr>
      </p:pic>
      <p:pic>
        <p:nvPicPr>
          <p:cNvPr id="8" name="Picture 7" descr="A person in a white turtleneck&#10;&#10;Description automatically generated">
            <a:extLst>
              <a:ext uri="{FF2B5EF4-FFF2-40B4-BE49-F238E27FC236}">
                <a16:creationId xmlns:a16="http://schemas.microsoft.com/office/drawing/2014/main" id="{371EC4A1-6520-7590-6E69-D586DBA2B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24" b="30276"/>
          <a:stretch/>
        </p:blipFill>
        <p:spPr>
          <a:xfrm>
            <a:off x="7823198" y="0"/>
            <a:ext cx="8432802" cy="1016000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56ACE42-5EBB-DAB4-CDA6-74CC6581A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00" y="6908800"/>
            <a:ext cx="8281433" cy="4322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hlinkClick r:id="rId2" action="ppaction://hlinksldjump"/>
            <a:extLst>
              <a:ext uri="{FF2B5EF4-FFF2-40B4-BE49-F238E27FC236}">
                <a16:creationId xmlns:a16="http://schemas.microsoft.com/office/drawing/2014/main" id="{31D2CDD5-D1C9-A38B-104B-2D67A93D4AD5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3" action="ppaction://hlinksldjump"/>
            <a:extLst>
              <a:ext uri="{FF2B5EF4-FFF2-40B4-BE49-F238E27FC236}">
                <a16:creationId xmlns:a16="http://schemas.microsoft.com/office/drawing/2014/main" id="{F54EE9C7-0A91-B1DD-42EC-0ACD357536B2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object 6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7" name="object 7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0" name="object 10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4577806" y="6672807"/>
            <a:ext cx="3034030" cy="2201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300" spc="-135" dirty="0">
                <a:latin typeface="Verdana"/>
                <a:cs typeface="Verdana"/>
              </a:rPr>
              <a:t>Three-</a:t>
            </a:r>
            <a:r>
              <a:rPr sz="2300" spc="-20" dirty="0">
                <a:latin typeface="Verdana"/>
                <a:cs typeface="Verdana"/>
              </a:rPr>
              <a:t>pack</a:t>
            </a:r>
            <a:endParaRPr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sz="2300" spc="-20" dirty="0">
                <a:latin typeface="Verdana"/>
                <a:cs typeface="Verdana"/>
              </a:rPr>
              <a:t>of</a:t>
            </a:r>
            <a:r>
              <a:rPr sz="2300" spc="-13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stretch-</a:t>
            </a:r>
            <a:r>
              <a:rPr sz="2300" spc="-65" dirty="0">
                <a:latin typeface="Verdana"/>
                <a:cs typeface="Verdana"/>
              </a:rPr>
              <a:t>cotton </a:t>
            </a:r>
            <a:r>
              <a:rPr sz="2300" spc="-10" dirty="0">
                <a:latin typeface="Verdana"/>
                <a:cs typeface="Verdana"/>
              </a:rPr>
              <a:t>briefs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B</a:t>
            </a:r>
            <a:r>
              <a:rPr lang="en-US" sz="1050" spc="-70" dirty="0">
                <a:latin typeface="Verdana"/>
                <a:cs typeface="Verdana"/>
              </a:rPr>
              <a:t>rief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3P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dirty="0">
                <a:latin typeface="Verdana"/>
                <a:cs typeface="Verdana"/>
              </a:rPr>
              <a:t>Spirit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50495226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100" dirty="0">
                <a:latin typeface="Verdana"/>
                <a:cs typeface="Verdana"/>
              </a:rPr>
              <a:t>95%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120" dirty="0">
                <a:latin typeface="Verdana"/>
                <a:cs typeface="Verdana"/>
              </a:rPr>
              <a:t>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lang="en-US" sz="1050" strike="sngStrike" spc="-125" dirty="0">
                <a:latin typeface="Verdana"/>
                <a:cs typeface="Verdana"/>
              </a:rPr>
              <a:t>39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20" dirty="0">
                <a:latin typeface="Verdana"/>
                <a:cs typeface="Verdana"/>
              </a:rPr>
              <a:t>27</a:t>
            </a:r>
            <a:r>
              <a:rPr sz="1050" spc="-120" dirty="0">
                <a:latin typeface="Verdana"/>
                <a:cs typeface="Verdana"/>
              </a:rPr>
              <a:t>,</a:t>
            </a:r>
            <a:r>
              <a:rPr lang="en-US" sz="1050" spc="-12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3C0EEE2C-B21F-CC53-531C-3E78102E2510}"/>
              </a:ext>
            </a:extLst>
          </p:cNvPr>
          <p:cNvSpPr txBox="1"/>
          <p:nvPr/>
        </p:nvSpPr>
        <p:spPr>
          <a:xfrm>
            <a:off x="554287" y="6672807"/>
            <a:ext cx="303403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300" spc="-135" dirty="0">
                <a:latin typeface="Verdana"/>
                <a:cs typeface="Verdana"/>
              </a:rPr>
              <a:t>Three-</a:t>
            </a:r>
            <a:r>
              <a:rPr sz="2300" spc="-20" dirty="0">
                <a:latin typeface="Verdana"/>
                <a:cs typeface="Verdana"/>
              </a:rPr>
              <a:t>pack</a:t>
            </a:r>
            <a:endParaRPr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sz="2300" spc="-20" dirty="0">
                <a:latin typeface="Verdana"/>
                <a:cs typeface="Verdana"/>
              </a:rPr>
              <a:t>of</a:t>
            </a:r>
            <a:r>
              <a:rPr sz="2300" spc="-13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stretch-</a:t>
            </a:r>
            <a:r>
              <a:rPr sz="2300" spc="-65" dirty="0">
                <a:latin typeface="Verdana"/>
                <a:cs typeface="Verdana"/>
              </a:rPr>
              <a:t>cotton </a:t>
            </a:r>
            <a:r>
              <a:rPr sz="2300" spc="-145" dirty="0">
                <a:latin typeface="Verdana"/>
                <a:cs typeface="Verdana"/>
              </a:rPr>
              <a:t>boxer</a:t>
            </a:r>
            <a:r>
              <a:rPr sz="2300" spc="-5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briefs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70" dirty="0">
                <a:latin typeface="Verdana"/>
                <a:cs typeface="Verdana"/>
              </a:rPr>
              <a:t>Trunk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3P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dirty="0">
                <a:latin typeface="Verdana"/>
                <a:cs typeface="Verdana"/>
              </a:rPr>
              <a:t>Spirit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50495236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Black, White, Open Blue, Open Miscellaneous, Assorted Pre-Pack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100" dirty="0">
                <a:latin typeface="Verdana"/>
                <a:cs typeface="Verdana"/>
              </a:rPr>
              <a:t>95%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120" dirty="0">
                <a:latin typeface="Verdana"/>
                <a:cs typeface="Verdana"/>
              </a:rPr>
              <a:t>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5" dirty="0">
                <a:latin typeface="Verdana"/>
                <a:cs typeface="Verdana"/>
              </a:rPr>
              <a:t>4</a:t>
            </a:r>
            <a:r>
              <a:rPr lang="en-US" sz="1050" strike="sngStrike" spc="-125" dirty="0">
                <a:latin typeface="Verdana"/>
                <a:cs typeface="Verdana"/>
              </a:rPr>
              <a:t>2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30,</a:t>
            </a:r>
            <a:r>
              <a:rPr lang="en-US" sz="1050" spc="-12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4EEE80AD-BE6C-D026-75A8-EA5884D2BA67}"/>
              </a:ext>
            </a:extLst>
          </p:cNvPr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DF3FC207-5485-5AAE-07D1-9F69D7691201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46F48133-AE8E-A2E3-2662-EDB7BA60FDD8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70B09C36-21BD-B111-DCD4-BEE7ECE14C6D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5209A46C-1EB1-7D0D-7568-FB4F6A89E7A5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A082A558-6093-2EA5-11BE-0B4BB4C68BC9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7" name="object 21">
            <a:extLst>
              <a:ext uri="{FF2B5EF4-FFF2-40B4-BE49-F238E27FC236}">
                <a16:creationId xmlns:a16="http://schemas.microsoft.com/office/drawing/2014/main" id="{9B59DF09-5224-74B2-2818-2C03028299BE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7CDF79D3-3731-F0A9-0B72-7DB1B73F623E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9" name="Rectangle 38">
            <a:hlinkClick r:id="rId8" action="ppaction://hlinksldjump"/>
            <a:extLst>
              <a:ext uri="{FF2B5EF4-FFF2-40B4-BE49-F238E27FC236}">
                <a16:creationId xmlns:a16="http://schemas.microsoft.com/office/drawing/2014/main" id="{475AA699-1F23-5FCE-F866-B5905A9B54B2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9" action="ppaction://hlinksldjump"/>
            <a:extLst>
              <a:ext uri="{FF2B5EF4-FFF2-40B4-BE49-F238E27FC236}">
                <a16:creationId xmlns:a16="http://schemas.microsoft.com/office/drawing/2014/main" id="{43FE0C91-6C67-F798-1FF4-0432D3CC0C59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0" action="ppaction://hlinksldjump"/>
            <a:extLst>
              <a:ext uri="{FF2B5EF4-FFF2-40B4-BE49-F238E27FC236}">
                <a16:creationId xmlns:a16="http://schemas.microsoft.com/office/drawing/2014/main" id="{77F630AF-BCAE-D2D0-039E-2FE635D1C2C6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bject 31">
            <a:extLst>
              <a:ext uri="{FF2B5EF4-FFF2-40B4-BE49-F238E27FC236}">
                <a16:creationId xmlns:a16="http://schemas.microsoft.com/office/drawing/2014/main" id="{CF73632D-8D56-1E8F-A473-D1A9F3EFA2CE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3" name="object 29">
            <a:extLst>
              <a:ext uri="{FF2B5EF4-FFF2-40B4-BE49-F238E27FC236}">
                <a16:creationId xmlns:a16="http://schemas.microsoft.com/office/drawing/2014/main" id="{5D584EDF-C1F7-41C0-E2AD-37EFDDB0B8FD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3AB7AB70-2E7B-6783-D211-770B49B26C20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Rectangle 45">
            <a:hlinkClick r:id="rId11" action="ppaction://hlinksldjump"/>
            <a:extLst>
              <a:ext uri="{FF2B5EF4-FFF2-40B4-BE49-F238E27FC236}">
                <a16:creationId xmlns:a16="http://schemas.microsoft.com/office/drawing/2014/main" id="{51F6A15B-435D-40AE-3034-798216FDB550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12" action="ppaction://hlinksldjump"/>
            <a:extLst>
              <a:ext uri="{FF2B5EF4-FFF2-40B4-BE49-F238E27FC236}">
                <a16:creationId xmlns:a16="http://schemas.microsoft.com/office/drawing/2014/main" id="{B3AB936D-502A-5B8B-A0E4-B101EB3D5597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ject 26">
            <a:extLst>
              <a:ext uri="{FF2B5EF4-FFF2-40B4-BE49-F238E27FC236}">
                <a16:creationId xmlns:a16="http://schemas.microsoft.com/office/drawing/2014/main" id="{400EDBA9-5CA4-87C5-8B9D-D225F7CAA920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29B66D4C-623C-C995-7E8A-EF6D2F28641D}"/>
              </a:ext>
            </a:extLst>
          </p:cNvPr>
          <p:cNvSpPr txBox="1"/>
          <p:nvPr/>
        </p:nvSpPr>
        <p:spPr>
          <a:xfrm>
            <a:off x="8890407" y="562931"/>
            <a:ext cx="10192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Verdana"/>
                <a:cs typeface="Verdana"/>
              </a:rPr>
              <a:t>BODYWEAR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6E8EBE68-A50E-C636-FF0F-0D4EF6F270A9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51" name="Image 107">
            <a:extLst>
              <a:ext uri="{FF2B5EF4-FFF2-40B4-BE49-F238E27FC236}">
                <a16:creationId xmlns:a16="http://schemas.microsoft.com/office/drawing/2014/main" id="{8182D3FB-360F-45BE-8784-423DFBDB969C}"/>
              </a:ext>
            </a:extLst>
          </p:cNvPr>
          <p:cNvPicPr>
            <a:picLocks noChangeAspect="1"/>
          </p:cNvPicPr>
          <p:nvPr/>
        </p:nvPicPr>
        <p:blipFill rotWithShape="1">
          <a:blip r:link="rId13"/>
          <a:srcRect t="19208" r="2937" b="23965"/>
          <a:stretch>
            <a:fillRect/>
          </a:stretch>
        </p:blipFill>
        <p:spPr>
          <a:xfrm>
            <a:off x="4809584" y="3160083"/>
            <a:ext cx="2688330" cy="2392357"/>
          </a:xfrm>
          <a:prstGeom prst="rect">
            <a:avLst/>
          </a:prstGeom>
        </p:spPr>
      </p:pic>
      <p:pic>
        <p:nvPicPr>
          <p:cNvPr id="52" name="Image 108">
            <a:extLst>
              <a:ext uri="{FF2B5EF4-FFF2-40B4-BE49-F238E27FC236}">
                <a16:creationId xmlns:a16="http://schemas.microsoft.com/office/drawing/2014/main" id="{58B4C518-425F-437B-96BB-3F8092231200}"/>
              </a:ext>
            </a:extLst>
          </p:cNvPr>
          <p:cNvPicPr>
            <a:picLocks noChangeAspect="1"/>
          </p:cNvPicPr>
          <p:nvPr/>
        </p:nvPicPr>
        <p:blipFill rotWithShape="1">
          <a:blip r:link="rId14"/>
          <a:srcRect t="21965" b="21712"/>
          <a:stretch>
            <a:fillRect/>
          </a:stretch>
        </p:blipFill>
        <p:spPr>
          <a:xfrm>
            <a:off x="632515" y="3170243"/>
            <a:ext cx="2877573" cy="246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CE448-3D4A-F23D-3741-07C9AD634B6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r="30634" b="3399"/>
          <a:stretch/>
        </p:blipFill>
        <p:spPr>
          <a:xfrm>
            <a:off x="1566342" y="5962761"/>
            <a:ext cx="433464" cy="184040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845CDBC-B91C-8EE3-B771-9D9C97DB0E33}"/>
              </a:ext>
            </a:extLst>
          </p:cNvPr>
          <p:cNvSpPr/>
          <p:nvPr/>
        </p:nvSpPr>
        <p:spPr>
          <a:xfrm>
            <a:off x="1346200" y="5988868"/>
            <a:ext cx="162000" cy="162000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BEC6786-470A-C952-575D-6C3688FF26F9}"/>
              </a:ext>
            </a:extLst>
          </p:cNvPr>
          <p:cNvSpPr/>
          <p:nvPr/>
        </p:nvSpPr>
        <p:spPr>
          <a:xfrm>
            <a:off x="2057286" y="5988868"/>
            <a:ext cx="162000" cy="162000"/>
          </a:xfrm>
          <a:prstGeom prst="flowChartConnector">
            <a:avLst/>
          </a:prstGeom>
          <a:solidFill>
            <a:srgbClr val="3272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F04B28-0CCF-F44A-3A2F-50E196B58F81}"/>
              </a:ext>
            </a:extLst>
          </p:cNvPr>
          <p:cNvPicPr>
            <a:picLocks noChangeAspect="1"/>
          </p:cNvPicPr>
          <p:nvPr/>
        </p:nvPicPr>
        <p:blipFill rotWithShape="1">
          <a:blip r:link="rId16"/>
          <a:srcRect t="21170" b="21589"/>
          <a:stretch>
            <a:fillRect/>
          </a:stretch>
        </p:blipFill>
        <p:spPr>
          <a:xfrm>
            <a:off x="8658947" y="3160083"/>
            <a:ext cx="2834496" cy="2462400"/>
          </a:xfrm>
          <a:prstGeom prst="rect">
            <a:avLst/>
          </a:prstGeom>
        </p:spPr>
      </p:pic>
      <p:sp>
        <p:nvSpPr>
          <p:cNvPr id="17" name="object 30">
            <a:extLst>
              <a:ext uri="{FF2B5EF4-FFF2-40B4-BE49-F238E27FC236}">
                <a16:creationId xmlns:a16="http://schemas.microsoft.com/office/drawing/2014/main" id="{B6145936-9956-8078-A8F2-31858DCCF1BB}"/>
              </a:ext>
            </a:extLst>
          </p:cNvPr>
          <p:cNvSpPr txBox="1"/>
          <p:nvPr/>
        </p:nvSpPr>
        <p:spPr>
          <a:xfrm>
            <a:off x="8662472" y="6672807"/>
            <a:ext cx="3034030" cy="218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300" spc="-135" dirty="0">
                <a:latin typeface="Verdana"/>
                <a:cs typeface="Verdana"/>
              </a:rPr>
              <a:t>Three-</a:t>
            </a:r>
            <a:r>
              <a:rPr sz="2300" spc="-20" dirty="0">
                <a:latin typeface="Verdana"/>
                <a:cs typeface="Verdana"/>
              </a:rPr>
              <a:t>pack</a:t>
            </a:r>
            <a:endParaRPr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sz="2300" spc="-20" dirty="0">
                <a:latin typeface="Verdana"/>
                <a:cs typeface="Verdana"/>
              </a:rPr>
              <a:t>of</a:t>
            </a:r>
            <a:r>
              <a:rPr sz="2300" spc="-13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stretch-</a:t>
            </a:r>
            <a:r>
              <a:rPr sz="2300" spc="-65" dirty="0">
                <a:latin typeface="Verdana"/>
                <a:cs typeface="Verdana"/>
              </a:rPr>
              <a:t>cotton </a:t>
            </a:r>
            <a:r>
              <a:rPr sz="2300" spc="-145" dirty="0">
                <a:latin typeface="Verdana"/>
                <a:cs typeface="Verdana"/>
              </a:rPr>
              <a:t>boxer</a:t>
            </a:r>
            <a:r>
              <a:rPr sz="2300" spc="-5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briefs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70" dirty="0">
                <a:latin typeface="Verdana"/>
                <a:cs typeface="Verdana"/>
              </a:rPr>
              <a:t>Trunk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3P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dirty="0">
                <a:latin typeface="Verdana"/>
                <a:cs typeface="Verdana"/>
              </a:rPr>
              <a:t>Spirit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50495237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Black, Assorted Pre-pack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100" dirty="0">
                <a:latin typeface="Verdana"/>
                <a:cs typeface="Verdana"/>
              </a:rPr>
              <a:t>95%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120" dirty="0">
                <a:latin typeface="Verdana"/>
                <a:cs typeface="Verdana"/>
              </a:rPr>
              <a:t>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5" dirty="0">
                <a:latin typeface="Verdana"/>
                <a:cs typeface="Verdana"/>
              </a:rPr>
              <a:t>4</a:t>
            </a:r>
            <a:r>
              <a:rPr lang="en-US" sz="1050" strike="sngStrike" spc="-125" dirty="0">
                <a:latin typeface="Verdana"/>
                <a:cs typeface="Verdana"/>
              </a:rPr>
              <a:t>2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30,</a:t>
            </a:r>
            <a:r>
              <a:rPr lang="en-US" sz="1050" spc="-12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90B8EA1D-C12B-8D6F-4A5D-E094B3EBF5F6}"/>
              </a:ext>
            </a:extLst>
          </p:cNvPr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697763-5E18-8BA2-02AA-B6E82F497D52}"/>
              </a:ext>
            </a:extLst>
          </p:cNvPr>
          <p:cNvGrpSpPr/>
          <p:nvPr/>
        </p:nvGrpSpPr>
        <p:grpSpPr>
          <a:xfrm>
            <a:off x="9840128" y="5972591"/>
            <a:ext cx="406096" cy="164379"/>
            <a:chOff x="9525413" y="5985645"/>
            <a:chExt cx="406096" cy="164379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F4B2B66B-1094-CCA4-4C9E-C9D09D1154F4}"/>
                </a:ext>
              </a:extLst>
            </p:cNvPr>
            <p:cNvSpPr/>
            <p:nvPr/>
          </p:nvSpPr>
          <p:spPr>
            <a:xfrm>
              <a:off x="9769509" y="5988024"/>
              <a:ext cx="162000" cy="16200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1981D81-ED69-A6F4-484F-497B5FC7483C}"/>
                </a:ext>
              </a:extLst>
            </p:cNvPr>
            <p:cNvSpPr/>
            <p:nvPr/>
          </p:nvSpPr>
          <p:spPr>
            <a:xfrm>
              <a:off x="9525413" y="5985645"/>
              <a:ext cx="162000" cy="162000"/>
            </a:xfrm>
            <a:prstGeom prst="flowChartConnector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5025FCC-AE3E-230A-1FDD-1A20EC12D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48898" t="-2202"/>
            <a:stretch/>
          </p:blipFill>
          <p:spPr>
            <a:xfrm>
              <a:off x="9850509" y="5985645"/>
              <a:ext cx="81000" cy="16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044925A-F0FC-F36B-A416-460EA2B1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09" y="6200967"/>
            <a:ext cx="655377" cy="205758"/>
          </a:xfrm>
          <a:prstGeom prst="rect">
            <a:avLst/>
          </a:prstGeom>
        </p:spPr>
      </p:pic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89CA5502-4E22-A7CC-6579-D413E384BF93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id="{FC3B0E97-CCDA-B667-5FE1-9B9489193B67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697C4F22-65B7-B2A9-CC1A-7DD5B2CDA0A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018946" y="9751297"/>
            <a:ext cx="238759" cy="2063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pSp>
        <p:nvGrpSpPr>
          <p:cNvPr id="29" name="object 6">
            <a:extLst>
              <a:ext uri="{FF2B5EF4-FFF2-40B4-BE49-F238E27FC236}">
                <a16:creationId xmlns:a16="http://schemas.microsoft.com/office/drawing/2014/main" id="{D76F967D-A70F-AD9B-B364-E6BA846F3326}"/>
              </a:ext>
            </a:extLst>
          </p:cNvPr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4C494F64-6CA5-2A43-8CC5-4F4A10E9CBAF}"/>
                </a:ext>
              </a:extLst>
            </p:cNvPr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2D9CA5EC-78FA-054C-FA62-688014986BC9}"/>
                </a:ext>
              </a:extLst>
            </p:cNvPr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9">
            <a:extLst>
              <a:ext uri="{FF2B5EF4-FFF2-40B4-BE49-F238E27FC236}">
                <a16:creationId xmlns:a16="http://schemas.microsoft.com/office/drawing/2014/main" id="{2E015DDE-0D16-5B34-3F9F-FCD821D585D8}"/>
              </a:ext>
            </a:extLst>
          </p:cNvPr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6121F358-7D5B-A8E1-206E-39ED39C08DFC}"/>
                </a:ext>
              </a:extLst>
            </p:cNvPr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C7E65AA9-2F31-61AD-5670-10CA18219114}"/>
                </a:ext>
              </a:extLst>
            </p:cNvPr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2">
            <a:extLst>
              <a:ext uri="{FF2B5EF4-FFF2-40B4-BE49-F238E27FC236}">
                <a16:creationId xmlns:a16="http://schemas.microsoft.com/office/drawing/2014/main" id="{85EF7B15-62F0-259C-8082-F1C450F5CB0D}"/>
              </a:ext>
            </a:extLst>
          </p:cNvPr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B89E3F76-2C9E-CDAC-6629-3059340AFC5B}"/>
              </a:ext>
            </a:extLst>
          </p:cNvPr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>
            <a:extLst>
              <a:ext uri="{FF2B5EF4-FFF2-40B4-BE49-F238E27FC236}">
                <a16:creationId xmlns:a16="http://schemas.microsoft.com/office/drawing/2014/main" id="{D69D8142-9145-DB20-7DF3-F80F6FF74162}"/>
              </a:ext>
            </a:extLst>
          </p:cNvPr>
          <p:cNvSpPr txBox="1"/>
          <p:nvPr/>
        </p:nvSpPr>
        <p:spPr>
          <a:xfrm>
            <a:off x="8675370" y="6672807"/>
            <a:ext cx="303403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lang="en-US" sz="2300" spc="-135" dirty="0">
                <a:latin typeface="Verdana"/>
                <a:cs typeface="Verdana"/>
              </a:rPr>
              <a:t>Two</a:t>
            </a:r>
            <a:r>
              <a:rPr sz="2300" spc="-135" dirty="0">
                <a:latin typeface="Verdana"/>
                <a:cs typeface="Verdana"/>
              </a:rPr>
              <a:t>-</a:t>
            </a:r>
            <a:r>
              <a:rPr sz="2300" spc="-20" dirty="0">
                <a:latin typeface="Verdana"/>
                <a:cs typeface="Verdana"/>
              </a:rPr>
              <a:t>pack</a:t>
            </a:r>
            <a:endParaRPr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lang="en-US" sz="2300" spc="-20" dirty="0">
                <a:latin typeface="Verdana"/>
                <a:cs typeface="Verdana"/>
              </a:rPr>
              <a:t>cotton-mix sneaker socks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70" dirty="0" err="1">
                <a:latin typeface="Verdana"/>
                <a:cs typeface="Verdana"/>
              </a:rPr>
              <a:t>Twopack</a:t>
            </a:r>
            <a:r>
              <a:rPr lang="en-US" sz="1050" spc="-70" dirty="0">
                <a:latin typeface="Verdana"/>
                <a:cs typeface="Verdana"/>
              </a:rPr>
              <a:t> Sneaker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50239481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Black, White, Charcoal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lang="en-US" sz="1050" spc="-100" dirty="0">
                <a:latin typeface="Verdana"/>
                <a:cs typeface="Verdana"/>
              </a:rPr>
              <a:t>6</a:t>
            </a:r>
            <a:r>
              <a:rPr sz="1050" spc="-100" dirty="0">
                <a:latin typeface="Verdana"/>
                <a:cs typeface="Verdana"/>
              </a:rPr>
              <a:t>5%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20" dirty="0">
                <a:latin typeface="Verdana"/>
                <a:cs typeface="Verdana"/>
              </a:rPr>
              <a:t>33% Polyamide, </a:t>
            </a:r>
            <a:r>
              <a:rPr lang="en-US" sz="1050" spc="-120" dirty="0">
                <a:latin typeface="Verdana"/>
                <a:cs typeface="Verdana"/>
              </a:rPr>
              <a:t>2</a:t>
            </a:r>
            <a:r>
              <a:rPr sz="1050" spc="-12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lang="en-US" sz="1050" strike="sngStrike" spc="-125" dirty="0">
                <a:latin typeface="Verdana"/>
                <a:cs typeface="Verdana"/>
              </a:rPr>
              <a:t>12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20" dirty="0">
                <a:latin typeface="Verdana"/>
                <a:cs typeface="Verdana"/>
              </a:rPr>
              <a:t>9</a:t>
            </a:r>
            <a:r>
              <a:rPr sz="1050" spc="-120" dirty="0">
                <a:latin typeface="Verdana"/>
                <a:cs typeface="Verdana"/>
              </a:rPr>
              <a:t>,</a:t>
            </a:r>
            <a:r>
              <a:rPr lang="en-US" sz="1050" spc="-12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4AE81DAC-2CF8-525D-0E9B-35CFFC2A4942}"/>
              </a:ext>
            </a:extLst>
          </p:cNvPr>
          <p:cNvSpPr txBox="1"/>
          <p:nvPr/>
        </p:nvSpPr>
        <p:spPr>
          <a:xfrm>
            <a:off x="508000" y="6672807"/>
            <a:ext cx="3475557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300" spc="-135" dirty="0">
                <a:latin typeface="Verdana"/>
                <a:cs typeface="Verdana"/>
              </a:rPr>
              <a:t>Three-</a:t>
            </a:r>
            <a:r>
              <a:rPr sz="2300" spc="-20" dirty="0">
                <a:latin typeface="Verdana"/>
                <a:cs typeface="Verdana"/>
              </a:rPr>
              <a:t>pack</a:t>
            </a:r>
            <a:endParaRPr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sz="2300" spc="-20" dirty="0">
                <a:latin typeface="Verdana"/>
                <a:cs typeface="Verdana"/>
              </a:rPr>
              <a:t>of</a:t>
            </a:r>
            <a:r>
              <a:rPr sz="2300" spc="-135" dirty="0">
                <a:latin typeface="Verdana"/>
                <a:cs typeface="Verdana"/>
              </a:rPr>
              <a:t> </a:t>
            </a:r>
            <a:r>
              <a:rPr sz="2300" spc="-65" dirty="0">
                <a:latin typeface="Verdana"/>
                <a:cs typeface="Verdana"/>
              </a:rPr>
              <a:t>cotton</a:t>
            </a:r>
            <a:r>
              <a:rPr lang="en-US" sz="2300" spc="-65" dirty="0">
                <a:latin typeface="Verdana"/>
                <a:cs typeface="Verdana"/>
              </a:rPr>
              <a:t>-mix</a:t>
            </a:r>
            <a:r>
              <a:rPr sz="2300" spc="-65" dirty="0">
                <a:latin typeface="Verdana"/>
                <a:cs typeface="Verdana"/>
              </a:rPr>
              <a:t> </a:t>
            </a:r>
            <a:r>
              <a:rPr lang="en-US" sz="2300" spc="-145" dirty="0">
                <a:latin typeface="Verdana"/>
                <a:cs typeface="Verdana"/>
              </a:rPr>
              <a:t>socks with comfort band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70" dirty="0" err="1">
                <a:latin typeface="Verdana"/>
                <a:cs typeface="Verdana"/>
              </a:rPr>
              <a:t>Threepack</a:t>
            </a:r>
            <a:r>
              <a:rPr lang="en-US" sz="1050" spc="-70" dirty="0">
                <a:latin typeface="Verdana"/>
                <a:cs typeface="Verdana"/>
              </a:rPr>
              <a:t> RS SP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50274157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r>
              <a:rPr lang="en-US" sz="1050" spc="-10" dirty="0">
                <a:latin typeface="Verdana"/>
                <a:cs typeface="Verdana"/>
              </a:rPr>
              <a:t>, Navy, Open Miscellaneous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lang="en-US" sz="1050" spc="-100" dirty="0">
                <a:latin typeface="Verdana"/>
                <a:cs typeface="Verdana"/>
              </a:rPr>
              <a:t>75</a:t>
            </a:r>
            <a:r>
              <a:rPr sz="1050" spc="-10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20" dirty="0">
                <a:latin typeface="Verdana"/>
                <a:cs typeface="Verdana"/>
              </a:rPr>
              <a:t>23% Polyamide, </a:t>
            </a:r>
            <a:r>
              <a:rPr lang="en-US" sz="1050" spc="-120" dirty="0">
                <a:latin typeface="Verdana"/>
                <a:cs typeface="Verdana"/>
              </a:rPr>
              <a:t>2</a:t>
            </a:r>
            <a:r>
              <a:rPr sz="1050" spc="-12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lang="en-US" sz="1050" strike="sngStrike" spc="-125" dirty="0">
                <a:latin typeface="Verdana"/>
                <a:cs typeface="Verdana"/>
              </a:rPr>
              <a:t>13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20" dirty="0">
                <a:latin typeface="Verdana"/>
                <a:cs typeface="Verdana"/>
              </a:rPr>
              <a:t>10,00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2" name="object 32">
            <a:extLst>
              <a:ext uri="{FF2B5EF4-FFF2-40B4-BE49-F238E27FC236}">
                <a16:creationId xmlns:a16="http://schemas.microsoft.com/office/drawing/2014/main" id="{65992223-E88B-A452-9913-E4462E3143D7}"/>
              </a:ext>
            </a:extLst>
          </p:cNvPr>
          <p:cNvSpPr txBox="1"/>
          <p:nvPr/>
        </p:nvSpPr>
        <p:spPr>
          <a:xfrm>
            <a:off x="4572033" y="6672807"/>
            <a:ext cx="346814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lang="en-US" sz="2300" spc="-135" dirty="0">
                <a:latin typeface="Verdana"/>
                <a:cs typeface="Verdana"/>
              </a:rPr>
              <a:t>Three-</a:t>
            </a:r>
            <a:r>
              <a:rPr lang="en-US" sz="2300" spc="-20" dirty="0">
                <a:latin typeface="Verdana"/>
                <a:cs typeface="Verdana"/>
              </a:rPr>
              <a:t>pack</a:t>
            </a:r>
            <a:endParaRPr lang="en-US" sz="2300" dirty="0">
              <a:latin typeface="Verdana"/>
              <a:cs typeface="Verdana"/>
            </a:endParaRPr>
          </a:p>
          <a:p>
            <a:pPr marL="12700" marR="743585">
              <a:lnSpc>
                <a:spcPts val="2520"/>
              </a:lnSpc>
              <a:spcBef>
                <a:spcPts val="165"/>
              </a:spcBef>
            </a:pPr>
            <a:r>
              <a:rPr lang="en-US" sz="2300" spc="-20" dirty="0">
                <a:latin typeface="Verdana"/>
                <a:cs typeface="Verdana"/>
              </a:rPr>
              <a:t>of</a:t>
            </a:r>
            <a:r>
              <a:rPr lang="en-US" sz="2300" spc="-135" dirty="0">
                <a:latin typeface="Verdana"/>
                <a:cs typeface="Verdana"/>
              </a:rPr>
              <a:t> </a:t>
            </a:r>
            <a:r>
              <a:rPr lang="en-US" sz="2300" spc="-65" dirty="0">
                <a:latin typeface="Verdana"/>
                <a:cs typeface="Verdana"/>
              </a:rPr>
              <a:t>cotton-mix </a:t>
            </a:r>
            <a:r>
              <a:rPr lang="en-US" sz="2300" spc="-145" dirty="0">
                <a:latin typeface="Verdana"/>
                <a:cs typeface="Verdana"/>
              </a:rPr>
              <a:t>socks with comfort band</a:t>
            </a:r>
            <a:endParaRPr lang="en-US"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70" dirty="0">
                <a:latin typeface="Verdana"/>
                <a:cs typeface="Verdana"/>
              </a:rPr>
              <a:t>3P Quarter Sock Logo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50500343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60" dirty="0">
                <a:latin typeface="Arial"/>
                <a:cs typeface="Arial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Black, White, Open Miscellaneous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lang="en-US" sz="1050" spc="-100" dirty="0">
                <a:latin typeface="Verdana"/>
                <a:cs typeface="Verdana"/>
              </a:rPr>
              <a:t>78</a:t>
            </a:r>
            <a:r>
              <a:rPr sz="1050" spc="-10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20" dirty="0">
                <a:latin typeface="Verdana"/>
                <a:cs typeface="Verdana"/>
              </a:rPr>
              <a:t>20% Polyamide, </a:t>
            </a:r>
            <a:r>
              <a:rPr lang="en-US" sz="1050" spc="-120" dirty="0">
                <a:latin typeface="Verdana"/>
                <a:cs typeface="Verdana"/>
              </a:rPr>
              <a:t>2</a:t>
            </a:r>
            <a:r>
              <a:rPr sz="1050" spc="-12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lang="en-US" sz="1050" strike="sngStrike" spc="-125" dirty="0">
                <a:latin typeface="Verdana"/>
                <a:cs typeface="Verdana"/>
              </a:rPr>
              <a:t>29</a:t>
            </a:r>
            <a:r>
              <a:rPr sz="1050" strike="sngStrike" spc="-125" dirty="0">
                <a:latin typeface="Verdana"/>
                <a:cs typeface="Verdana"/>
              </a:rPr>
              <a:t>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20" dirty="0">
                <a:latin typeface="Verdana"/>
                <a:cs typeface="Verdana"/>
              </a:rPr>
              <a:t>20</a:t>
            </a:r>
            <a:r>
              <a:rPr sz="1050" spc="-120" dirty="0">
                <a:latin typeface="Verdana"/>
                <a:cs typeface="Verdana"/>
              </a:rPr>
              <a:t>,</a:t>
            </a:r>
            <a:r>
              <a:rPr lang="en-US" sz="1050" spc="-12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BFAD08E-51C2-89BF-5C83-8ECCEE1FB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16" y="3175000"/>
            <a:ext cx="2560440" cy="256044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7BAF335-06FD-2604-3648-A5600AE45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14746" r="583"/>
          <a:stretch/>
        </p:blipFill>
        <p:spPr bwMode="auto">
          <a:xfrm>
            <a:off x="4660844" y="3175000"/>
            <a:ext cx="2945219" cy="25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14">
            <a:extLst>
              <a:ext uri="{FF2B5EF4-FFF2-40B4-BE49-F238E27FC236}">
                <a16:creationId xmlns:a16="http://schemas.microsoft.com/office/drawing/2014/main" id="{639CEC1E-84B4-D359-45C7-2D74FB7EC338}"/>
              </a:ext>
            </a:extLst>
          </p:cNvPr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 91">
            <a:extLst>
              <a:ext uri="{FF2B5EF4-FFF2-40B4-BE49-F238E27FC236}">
                <a16:creationId xmlns:a16="http://schemas.microsoft.com/office/drawing/2014/main" id="{687B12BB-3151-3649-A480-22D541256856}"/>
              </a:ext>
            </a:extLst>
          </p:cNvPr>
          <p:cNvPicPr>
            <a:picLocks noChangeAspect="1"/>
          </p:cNvPicPr>
          <p:nvPr/>
        </p:nvPicPr>
        <p:blipFill rotWithShape="1">
          <a:blip r:link="rId7"/>
          <a:srcRect t="24172" b="22883"/>
          <a:stretch>
            <a:fillRect/>
          </a:stretch>
        </p:blipFill>
        <p:spPr>
          <a:xfrm>
            <a:off x="8661137" y="3344430"/>
            <a:ext cx="2751720" cy="2220739"/>
          </a:xfrm>
          <a:prstGeom prst="rect">
            <a:avLst/>
          </a:prstGeom>
        </p:spPr>
      </p:pic>
      <p:sp>
        <p:nvSpPr>
          <p:cNvPr id="2" name="Rectangle 1">
            <a:hlinkClick r:id="rId8" action="ppaction://hlinksldjump"/>
            <a:extLst>
              <a:ext uri="{FF2B5EF4-FFF2-40B4-BE49-F238E27FC236}">
                <a16:creationId xmlns:a16="http://schemas.microsoft.com/office/drawing/2014/main" id="{E78B885A-05C5-AB97-02B7-9EFA7F2C1540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9" action="ppaction://hlinksldjump"/>
            <a:extLst>
              <a:ext uri="{FF2B5EF4-FFF2-40B4-BE49-F238E27FC236}">
                <a16:creationId xmlns:a16="http://schemas.microsoft.com/office/drawing/2014/main" id="{B40A372A-8670-73BE-DBFA-007A9F36E423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10" action="ppaction://hlinksldjump"/>
            <a:extLst>
              <a:ext uri="{FF2B5EF4-FFF2-40B4-BE49-F238E27FC236}">
                <a16:creationId xmlns:a16="http://schemas.microsoft.com/office/drawing/2014/main" id="{F47E81C7-295B-37EF-CF34-198CDBD0F9C8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11" action="ppaction://hlinksldjump"/>
            <a:extLst>
              <a:ext uri="{FF2B5EF4-FFF2-40B4-BE49-F238E27FC236}">
                <a16:creationId xmlns:a16="http://schemas.microsoft.com/office/drawing/2014/main" id="{DFF8302C-ED27-8E5C-E1EA-D6DDF3007F82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38F7B49-C201-5FCB-3F9D-9103ECF11FC2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DDFFC14E-2F5E-61EA-2CF2-67BC47823FE0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01F38C6-E620-6074-8F97-840EAB59312F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Rectangle 8">
            <a:hlinkClick r:id="rId12" action="ppaction://hlinksldjump"/>
            <a:extLst>
              <a:ext uri="{FF2B5EF4-FFF2-40B4-BE49-F238E27FC236}">
                <a16:creationId xmlns:a16="http://schemas.microsoft.com/office/drawing/2014/main" id="{29288D9A-2659-3C33-DFC0-8AAF504C5E75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3" action="ppaction://hlinksldjump"/>
            <a:extLst>
              <a:ext uri="{FF2B5EF4-FFF2-40B4-BE49-F238E27FC236}">
                <a16:creationId xmlns:a16="http://schemas.microsoft.com/office/drawing/2014/main" id="{9B7D63DB-D0D9-0086-6D7F-42CF1D3027A3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1C0B1F82-F976-1D55-AF90-80F38390C19B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id="{54F55D05-C07D-E676-2AD1-92034F9D3C34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3" name="object 29">
            <a:extLst>
              <a:ext uri="{FF2B5EF4-FFF2-40B4-BE49-F238E27FC236}">
                <a16:creationId xmlns:a16="http://schemas.microsoft.com/office/drawing/2014/main" id="{DB17CCEE-B876-3ECB-FFCA-7552EFD65D4C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C1343B90-9CE3-CC08-FB1F-52359615F94E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B329BA1D-47F1-5C89-A140-039401EE4BA1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CF7AED10-0EEB-1884-8C3A-CB0179B36076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FB129BB2-78D1-BCF0-28C5-A8AB6AD4801B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28">
            <a:extLst>
              <a:ext uri="{FF2B5EF4-FFF2-40B4-BE49-F238E27FC236}">
                <a16:creationId xmlns:a16="http://schemas.microsoft.com/office/drawing/2014/main" id="{25742512-35D7-A620-0FE9-3ED7E4DC19C2}"/>
              </a:ext>
            </a:extLst>
          </p:cNvPr>
          <p:cNvSpPr txBox="1"/>
          <p:nvPr/>
        </p:nvSpPr>
        <p:spPr>
          <a:xfrm>
            <a:off x="8890407" y="562931"/>
            <a:ext cx="978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Verdana"/>
                <a:cs typeface="Verdana"/>
              </a:rPr>
              <a:t>BODYWEAR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6990EF09-D952-F8DD-B679-BE369E354A76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442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C4DCB77-5F38-A7F7-D31C-4AD9C691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30" y="6197154"/>
            <a:ext cx="662997" cy="1905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036792-C26F-C9FE-8603-BE4E975A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97" y="6221602"/>
            <a:ext cx="419136" cy="205758"/>
          </a:xfrm>
          <a:prstGeom prst="rect">
            <a:avLst/>
          </a:prstGeom>
        </p:spPr>
      </p:pic>
      <p:sp>
        <p:nvSpPr>
          <p:cNvPr id="55" name="Rectangle 54">
            <a:hlinkClick r:id="rId4" action="ppaction://hlinksldjump"/>
            <a:extLst>
              <a:ext uri="{FF2B5EF4-FFF2-40B4-BE49-F238E27FC236}">
                <a16:creationId xmlns:a16="http://schemas.microsoft.com/office/drawing/2014/main" id="{14ACC493-44FE-D141-6D65-4E896DEC4F34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20056C35-B599-4283-511B-8EEBFE1486FB}"/>
              </a:ext>
            </a:extLst>
          </p:cNvPr>
          <p:cNvSpPr/>
          <p:nvPr/>
        </p:nvSpPr>
        <p:spPr>
          <a:xfrm>
            <a:off x="15213074" y="9517826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object 6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7" name="object 7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0" name="object 10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77806" y="6672807"/>
            <a:ext cx="3164840" cy="6965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0" dirty="0">
                <a:latin typeface="Verdana"/>
                <a:cs typeface="Verdana"/>
              </a:rPr>
              <a:t>Mixed-</a:t>
            </a:r>
            <a:r>
              <a:rPr sz="2300" spc="-100" dirty="0">
                <a:latin typeface="Verdana"/>
                <a:cs typeface="Verdana"/>
              </a:rPr>
              <a:t>material</a:t>
            </a:r>
            <a:r>
              <a:rPr sz="2300" spc="-20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trainers </a:t>
            </a:r>
            <a:r>
              <a:rPr sz="2300" spc="-125" dirty="0">
                <a:latin typeface="Verdana"/>
                <a:cs typeface="Verdana"/>
              </a:rPr>
              <a:t>with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rubber</a:t>
            </a:r>
            <a:r>
              <a:rPr sz="2300" spc="-7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sole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4577806" y="7793168"/>
            <a:ext cx="249491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70" dirty="0">
                <a:latin typeface="Verdana"/>
                <a:cs typeface="Verdana"/>
              </a:rPr>
              <a:t>Parkour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50503863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20" dirty="0">
                <a:latin typeface="Verdana"/>
                <a:cs typeface="Verdana"/>
              </a:rPr>
              <a:t>Black, White, Dark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sz="1050" strike="sngStrike" spc="-125" dirty="0">
                <a:latin typeface="Verdana"/>
                <a:cs typeface="Verdana"/>
              </a:rPr>
              <a:t>1</a:t>
            </a:r>
            <a:r>
              <a:rPr lang="en-US" sz="1050" strike="sngStrike" spc="-125" dirty="0">
                <a:latin typeface="Verdana"/>
                <a:cs typeface="Verdana"/>
              </a:rPr>
              <a:t>6</a:t>
            </a:r>
            <a:r>
              <a:rPr sz="1050" strike="sngStrike" spc="-125" dirty="0">
                <a:latin typeface="Verdana"/>
                <a:cs typeface="Verdana"/>
              </a:rPr>
              <a:t>0,00</a:t>
            </a:r>
            <a:r>
              <a:rPr sz="1050" strike="sngStrike" spc="-6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45" dirty="0">
                <a:latin typeface="Verdana"/>
                <a:cs typeface="Verdana"/>
              </a:rPr>
              <a:t>1</a:t>
            </a:r>
            <a:r>
              <a:rPr lang="en-US" sz="1050" spc="-145" dirty="0">
                <a:latin typeface="Verdana"/>
                <a:cs typeface="Verdana"/>
              </a:rPr>
              <a:t>12</a:t>
            </a:r>
            <a:r>
              <a:rPr sz="1050" spc="-145" dirty="0">
                <a:latin typeface="Verdana"/>
                <a:cs typeface="Verdana"/>
              </a:rPr>
              <a:t>,</a:t>
            </a:r>
            <a:r>
              <a:rPr lang="en-US" sz="1050" spc="-145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923" y="6672807"/>
            <a:ext cx="3164840" cy="6965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0" dirty="0">
                <a:latin typeface="Verdana"/>
                <a:cs typeface="Verdana"/>
              </a:rPr>
              <a:t>Mixed-</a:t>
            </a:r>
            <a:r>
              <a:rPr sz="2300" spc="-100" dirty="0">
                <a:latin typeface="Verdana"/>
                <a:cs typeface="Verdana"/>
              </a:rPr>
              <a:t>material</a:t>
            </a:r>
            <a:r>
              <a:rPr sz="2300" spc="-20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trainers </a:t>
            </a:r>
            <a:r>
              <a:rPr sz="2300" spc="-125" dirty="0">
                <a:latin typeface="Verdana"/>
                <a:cs typeface="Verdana"/>
              </a:rPr>
              <a:t>with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rubber</a:t>
            </a:r>
            <a:r>
              <a:rPr sz="2300" spc="-7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sole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923" y="7793168"/>
            <a:ext cx="249491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Stiven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50498281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r>
              <a:rPr lang="en-US" sz="1050" spc="-10" dirty="0">
                <a:latin typeface="Verdana"/>
                <a:cs typeface="Verdana"/>
              </a:rPr>
              <a:t>, Dark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sz="1050" strike="sngStrike" spc="-125" dirty="0">
                <a:latin typeface="Verdana"/>
                <a:cs typeface="Verdana"/>
              </a:rPr>
              <a:t>1</a:t>
            </a:r>
            <a:r>
              <a:rPr lang="en-US" sz="1050" strike="sngStrike" spc="-125" dirty="0">
                <a:latin typeface="Verdana"/>
                <a:cs typeface="Verdana"/>
              </a:rPr>
              <a:t>60</a:t>
            </a:r>
            <a:r>
              <a:rPr sz="1050" strike="sngStrike" spc="-125" dirty="0">
                <a:latin typeface="Verdana"/>
                <a:cs typeface="Verdana"/>
              </a:rPr>
              <a:t>,00</a:t>
            </a:r>
            <a:r>
              <a:rPr sz="1050" strike="sngStrike" spc="-6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112</a:t>
            </a:r>
            <a:r>
              <a:rPr sz="1050" spc="-145" dirty="0">
                <a:latin typeface="Verdana"/>
                <a:cs typeface="Verdana"/>
              </a:rPr>
              <a:t>,</a:t>
            </a:r>
            <a:r>
              <a:rPr lang="en-US" sz="1050" spc="-145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A1CE05-A6D1-6584-BA56-4A3BAE563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28821" r="4960" b="28827"/>
          <a:stretch/>
        </p:blipFill>
        <p:spPr bwMode="auto">
          <a:xfrm>
            <a:off x="4773431" y="3632200"/>
            <a:ext cx="2875996" cy="13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EC85792-3C15-B655-3D1E-835A42FC8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32388" r="4867" b="31590"/>
          <a:stretch/>
        </p:blipFill>
        <p:spPr bwMode="auto">
          <a:xfrm>
            <a:off x="732539" y="3760039"/>
            <a:ext cx="2810506" cy="11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767E62EC-0BC3-5905-999B-1FED14729E2A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A18B745E-C589-1AF4-9BE2-46D0C6D1A249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E8487318-F6E2-AFFD-684E-05BCC86BE300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1A42B2BA-F8BF-FF5D-5862-275DBC9E528B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519275C7-AC17-27B0-7B87-ADEAEA89EFD9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49D2EA73-452B-8BA4-C998-C1F8259BE4E4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46F86778-DFAF-9131-C810-A1E9649D836C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Rectangle 28">
            <a:hlinkClick r:id="rId11" action="ppaction://hlinksldjump"/>
            <a:extLst>
              <a:ext uri="{FF2B5EF4-FFF2-40B4-BE49-F238E27FC236}">
                <a16:creationId xmlns:a16="http://schemas.microsoft.com/office/drawing/2014/main" id="{594CA485-EE4B-5BDF-D313-CE8CC6BC1A7D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2" action="ppaction://hlinksldjump"/>
            <a:extLst>
              <a:ext uri="{FF2B5EF4-FFF2-40B4-BE49-F238E27FC236}">
                <a16:creationId xmlns:a16="http://schemas.microsoft.com/office/drawing/2014/main" id="{2DD46CD7-0CB0-BDA5-A02D-D95F99E82831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3" action="ppaction://hlinksldjump"/>
            <a:extLst>
              <a:ext uri="{FF2B5EF4-FFF2-40B4-BE49-F238E27FC236}">
                <a16:creationId xmlns:a16="http://schemas.microsoft.com/office/drawing/2014/main" id="{F695C8F5-5FF4-B9A2-81D3-0CB5D44C3765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39D8E767-6F47-DD90-D30F-2B35118BF566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9CC735EA-7469-15DD-1F88-3AA00E12B82A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CA0B170C-B1E3-2465-D7C4-3AED25D7FA9D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Rectangle 34">
            <a:hlinkClick r:id="rId14" action="ppaction://hlinksldjump"/>
            <a:extLst>
              <a:ext uri="{FF2B5EF4-FFF2-40B4-BE49-F238E27FC236}">
                <a16:creationId xmlns:a16="http://schemas.microsoft.com/office/drawing/2014/main" id="{5DDEFA1C-249E-EC3E-169F-FBE044490DAA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5" action="ppaction://hlinksldjump"/>
            <a:extLst>
              <a:ext uri="{FF2B5EF4-FFF2-40B4-BE49-F238E27FC236}">
                <a16:creationId xmlns:a16="http://schemas.microsoft.com/office/drawing/2014/main" id="{5F97697B-7636-25F5-AA51-34F1F56EA6DB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B991CEB0-C426-5072-9458-1F88CA051E2C}"/>
              </a:ext>
            </a:extLst>
          </p:cNvPr>
          <p:cNvSpPr txBox="1"/>
          <p:nvPr/>
        </p:nvSpPr>
        <p:spPr>
          <a:xfrm>
            <a:off x="9979742" y="562931"/>
            <a:ext cx="858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latin typeface="Verdana"/>
                <a:cs typeface="Verdana"/>
              </a:rPr>
              <a:t>SNEAKERS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55545DD0-AD1B-B2A0-6ABF-354E3A93B37E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5F084297-322A-DB8A-F0B0-01FD25A17FE2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hlinkClick r:id="rId2" action="ppaction://hlinksldjump"/>
            <a:extLst>
              <a:ext uri="{FF2B5EF4-FFF2-40B4-BE49-F238E27FC236}">
                <a16:creationId xmlns:a16="http://schemas.microsoft.com/office/drawing/2014/main" id="{7CAD6EAA-D0FC-FD5F-579F-920F8A0CF4BF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3" action="ppaction://hlinksldjump"/>
            <a:extLst>
              <a:ext uri="{FF2B5EF4-FFF2-40B4-BE49-F238E27FC236}">
                <a16:creationId xmlns:a16="http://schemas.microsoft.com/office/drawing/2014/main" id="{CCC1E698-8A7B-6BCE-3DDB-9378783A8814}"/>
              </a:ext>
            </a:extLst>
          </p:cNvPr>
          <p:cNvSpPr/>
          <p:nvPr/>
        </p:nvSpPr>
        <p:spPr>
          <a:xfrm>
            <a:off x="15213074" y="9517826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083" y="3856978"/>
            <a:ext cx="2339790" cy="10700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4741" y="3856978"/>
            <a:ext cx="2339786" cy="10700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3734" y="3808341"/>
            <a:ext cx="2339780" cy="1118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87169" y="3954250"/>
            <a:ext cx="2339780" cy="97272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7" name="object 7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0" name="object 10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8614840" y="6672807"/>
            <a:ext cx="2806065" cy="22015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0" dirty="0">
                <a:latin typeface="Verdana"/>
                <a:cs typeface="Verdana"/>
              </a:rPr>
              <a:t>Pin-buckle</a:t>
            </a:r>
            <a:r>
              <a:rPr sz="2300" spc="-90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belt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in </a:t>
            </a:r>
            <a:r>
              <a:rPr sz="2300" spc="-105" dirty="0">
                <a:latin typeface="Verdana"/>
                <a:cs typeface="Verdana"/>
              </a:rPr>
              <a:t>leather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with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110" dirty="0">
                <a:latin typeface="Verdana"/>
                <a:cs typeface="Verdana"/>
              </a:rPr>
              <a:t>brushed </a:t>
            </a:r>
            <a:r>
              <a:rPr sz="2300" spc="-175" dirty="0">
                <a:latin typeface="Verdana"/>
                <a:cs typeface="Verdana"/>
              </a:rPr>
              <a:t>silver</a:t>
            </a:r>
            <a:r>
              <a:rPr sz="2300" spc="-3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hardware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90" dirty="0" err="1">
                <a:latin typeface="Verdana"/>
                <a:cs typeface="Verdana"/>
              </a:rPr>
              <a:t>Esily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50138409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spc="-75" dirty="0">
                <a:latin typeface="Verdana"/>
                <a:cs typeface="Verdana"/>
              </a:rPr>
              <a:t>Dark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Brown</a:t>
            </a:r>
            <a:r>
              <a:rPr lang="en-US" sz="1050" spc="-20" dirty="0">
                <a:latin typeface="Verdana"/>
                <a:cs typeface="Verdana"/>
              </a:rPr>
              <a:t>, 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Cow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skin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sz="1050" strike="sngStrike" spc="-110" dirty="0">
                <a:latin typeface="Verdana"/>
                <a:cs typeface="Verdana"/>
              </a:rPr>
              <a:t>7</a:t>
            </a:r>
            <a:r>
              <a:rPr lang="en-US" sz="1050" strike="sngStrike" spc="-110" dirty="0">
                <a:latin typeface="Verdana"/>
                <a:cs typeface="Verdana"/>
              </a:rPr>
              <a:t>0</a:t>
            </a:r>
            <a:r>
              <a:rPr sz="1050" strike="sngStrike" spc="-110" dirty="0">
                <a:latin typeface="Verdana"/>
                <a:cs typeface="Verdana"/>
              </a:rPr>
              <a:t>,00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30" dirty="0">
                <a:latin typeface="Verdana"/>
                <a:cs typeface="Verdana"/>
              </a:rPr>
              <a:t>49</a:t>
            </a:r>
            <a:r>
              <a:rPr sz="1050" spc="-130" dirty="0">
                <a:latin typeface="Verdana"/>
                <a:cs typeface="Verdana"/>
              </a:rPr>
              <a:t>,</a:t>
            </a:r>
            <a:r>
              <a:rPr lang="en-US" sz="1050" spc="-13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7806" y="6672807"/>
            <a:ext cx="2725420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0" dirty="0">
                <a:latin typeface="Verdana"/>
                <a:cs typeface="Verdana"/>
              </a:rPr>
              <a:t>Pin-buckle</a:t>
            </a:r>
            <a:r>
              <a:rPr sz="2300" spc="-90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belt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in </a:t>
            </a:r>
            <a:r>
              <a:rPr sz="2300" spc="-125" dirty="0">
                <a:latin typeface="Verdana"/>
                <a:cs typeface="Verdana"/>
              </a:rPr>
              <a:t>smooth</a:t>
            </a:r>
            <a:r>
              <a:rPr sz="2300" spc="-70" dirty="0">
                <a:latin typeface="Verdana"/>
                <a:cs typeface="Verdana"/>
              </a:rPr>
              <a:t> </a:t>
            </a:r>
            <a:r>
              <a:rPr sz="2300" spc="-105" dirty="0">
                <a:latin typeface="Verdana"/>
                <a:cs typeface="Verdana"/>
              </a:rPr>
              <a:t>leather</a:t>
            </a:r>
            <a:r>
              <a:rPr sz="2300" spc="-65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with </a:t>
            </a:r>
            <a:r>
              <a:rPr sz="2300" spc="-110" dirty="0">
                <a:latin typeface="Verdana"/>
                <a:cs typeface="Verdana"/>
              </a:rPr>
              <a:t>engraved</a:t>
            </a:r>
            <a:r>
              <a:rPr sz="2300" spc="-7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logo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dirty="0" err="1">
                <a:latin typeface="Verdana"/>
                <a:cs typeface="Verdana"/>
              </a:rPr>
              <a:t>Almos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50129169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Cow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skin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sz="1050" strike="sngStrike" spc="-110" dirty="0">
                <a:latin typeface="Verdana"/>
                <a:cs typeface="Verdana"/>
              </a:rPr>
              <a:t>7</a:t>
            </a:r>
            <a:r>
              <a:rPr lang="en-US" sz="1050" strike="sngStrike" spc="-110" dirty="0">
                <a:latin typeface="Verdana"/>
                <a:cs typeface="Verdana"/>
              </a:rPr>
              <a:t>0</a:t>
            </a:r>
            <a:r>
              <a:rPr sz="1050" strike="sngStrike" spc="-110" dirty="0">
                <a:latin typeface="Verdana"/>
                <a:cs typeface="Verdana"/>
              </a:rPr>
              <a:t>,00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30" dirty="0">
                <a:latin typeface="Verdana"/>
                <a:cs typeface="Verdana"/>
              </a:rPr>
              <a:t>49</a:t>
            </a:r>
            <a:r>
              <a:rPr sz="1050" spc="-130" dirty="0">
                <a:latin typeface="Verdana"/>
                <a:cs typeface="Verdana"/>
              </a:rPr>
              <a:t>,</a:t>
            </a:r>
            <a:r>
              <a:rPr lang="en-US" sz="1050" spc="-13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923" y="6672807"/>
            <a:ext cx="2725420" cy="10172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0" dirty="0">
                <a:latin typeface="Verdana"/>
                <a:cs typeface="Verdana"/>
              </a:rPr>
              <a:t>Pin-buckle</a:t>
            </a:r>
            <a:r>
              <a:rPr sz="2300" spc="-90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belt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in </a:t>
            </a:r>
            <a:r>
              <a:rPr sz="2300" spc="-125" dirty="0">
                <a:latin typeface="Verdana"/>
                <a:cs typeface="Verdana"/>
              </a:rPr>
              <a:t>smooth</a:t>
            </a:r>
            <a:r>
              <a:rPr sz="2300" spc="-70" dirty="0">
                <a:latin typeface="Verdana"/>
                <a:cs typeface="Verdana"/>
              </a:rPr>
              <a:t> </a:t>
            </a:r>
            <a:r>
              <a:rPr sz="2300" spc="-105" dirty="0">
                <a:latin typeface="Verdana"/>
                <a:cs typeface="Verdana"/>
              </a:rPr>
              <a:t>leather</a:t>
            </a:r>
            <a:r>
              <a:rPr sz="2300" spc="-65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with </a:t>
            </a:r>
            <a:r>
              <a:rPr sz="2300" spc="-110" dirty="0">
                <a:latin typeface="Verdana"/>
                <a:cs typeface="Verdana"/>
              </a:rPr>
              <a:t>embossed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logo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923" y="7793168"/>
            <a:ext cx="24003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lang="en-US" sz="1050" dirty="0">
                <a:latin typeface="Verdana"/>
                <a:cs typeface="Verdana"/>
              </a:rPr>
              <a:t>Adam</a:t>
            </a:r>
            <a:r>
              <a:rPr sz="1050" spc="-4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50129166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Cow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skin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lang="en-US" sz="1050" strike="sngStrike" spc="-114" dirty="0">
                <a:latin typeface="Verdana"/>
                <a:cs typeface="Verdana"/>
              </a:rPr>
              <a:t>65</a:t>
            </a:r>
            <a:r>
              <a:rPr sz="1050" strike="sngStrike" spc="-114" dirty="0">
                <a:latin typeface="Verdana"/>
                <a:cs typeface="Verdana"/>
              </a:rPr>
              <a:t>,00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65" dirty="0">
                <a:latin typeface="Verdana"/>
                <a:cs typeface="Verdana"/>
              </a:rPr>
              <a:t>45</a:t>
            </a:r>
            <a:r>
              <a:rPr sz="1050" spc="-165" dirty="0">
                <a:latin typeface="Verdana"/>
                <a:cs typeface="Verdana"/>
              </a:rPr>
              <a:t>,</a:t>
            </a:r>
            <a:r>
              <a:rPr lang="en-US" sz="1050" spc="-165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78871" y="6672807"/>
            <a:ext cx="2400300" cy="22015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33375" algn="just">
              <a:lnSpc>
                <a:spcPts val="2520"/>
              </a:lnSpc>
              <a:spcBef>
                <a:spcPts val="380"/>
              </a:spcBef>
            </a:pPr>
            <a:r>
              <a:rPr sz="2300" spc="-150" dirty="0">
                <a:latin typeface="Verdana"/>
                <a:cs typeface="Verdana"/>
              </a:rPr>
              <a:t>Reversible</a:t>
            </a:r>
            <a:r>
              <a:rPr sz="2300" spc="5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belt </a:t>
            </a:r>
            <a:r>
              <a:rPr sz="2300" spc="-170" dirty="0">
                <a:latin typeface="Verdana"/>
                <a:cs typeface="Verdana"/>
              </a:rPr>
              <a:t>in</a:t>
            </a:r>
            <a:r>
              <a:rPr sz="2300" spc="-35" dirty="0">
                <a:latin typeface="Verdana"/>
                <a:cs typeface="Verdana"/>
              </a:rPr>
              <a:t> </a:t>
            </a:r>
            <a:r>
              <a:rPr sz="2300" spc="-110" dirty="0">
                <a:latin typeface="Verdana"/>
                <a:cs typeface="Verdana"/>
              </a:rPr>
              <a:t>printed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and </a:t>
            </a:r>
            <a:r>
              <a:rPr sz="2300" spc="-125" dirty="0">
                <a:latin typeface="Verdana"/>
                <a:cs typeface="Verdana"/>
              </a:rPr>
              <a:t>smooth</a:t>
            </a:r>
            <a:r>
              <a:rPr sz="2300" spc="-60" dirty="0">
                <a:latin typeface="Verdana"/>
                <a:cs typeface="Verdana"/>
              </a:rPr>
              <a:t> </a:t>
            </a:r>
            <a:r>
              <a:rPr sz="2300" spc="-100" dirty="0">
                <a:latin typeface="Verdana"/>
                <a:cs typeface="Verdana"/>
              </a:rPr>
              <a:t>leather</a:t>
            </a:r>
            <a:endParaRPr sz="23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Opatrios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50273669</a:t>
            </a:r>
            <a:r>
              <a:rPr lang="en-US" sz="1050" spc="-10" dirty="0">
                <a:latin typeface="Verdana"/>
                <a:cs typeface="Verdana"/>
              </a:rPr>
              <a:t> 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Cow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skin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Arial"/>
                <a:cs typeface="Arial"/>
              </a:rPr>
              <a:t> </a:t>
            </a:r>
            <a:r>
              <a:rPr sz="1050" strike="sngStrike" spc="-110" dirty="0">
                <a:latin typeface="Verdana"/>
                <a:cs typeface="Verdana"/>
              </a:rPr>
              <a:t>7</a:t>
            </a:r>
            <a:r>
              <a:rPr lang="en-US" sz="1050" strike="sngStrike" spc="-110" dirty="0">
                <a:latin typeface="Verdana"/>
                <a:cs typeface="Verdana"/>
              </a:rPr>
              <a:t>0</a:t>
            </a:r>
            <a:r>
              <a:rPr sz="1050" strike="sngStrike" spc="-110" dirty="0">
                <a:latin typeface="Verdana"/>
                <a:cs typeface="Verdana"/>
              </a:rPr>
              <a:t>,00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30" dirty="0">
                <a:latin typeface="Verdana"/>
                <a:cs typeface="Verdana"/>
              </a:rPr>
              <a:t>49</a:t>
            </a:r>
            <a:r>
              <a:rPr sz="1050" spc="-130" dirty="0">
                <a:latin typeface="Verdana"/>
                <a:cs typeface="Verdana"/>
              </a:rPr>
              <a:t>,</a:t>
            </a:r>
            <a:r>
              <a:rPr lang="en-US" sz="1050" spc="-13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BC49105F-2077-B48D-D1EE-8FD9F90AB030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8" action="ppaction://hlinksldjump"/>
            <a:extLst>
              <a:ext uri="{FF2B5EF4-FFF2-40B4-BE49-F238E27FC236}">
                <a16:creationId xmlns:a16="http://schemas.microsoft.com/office/drawing/2014/main" id="{178AF4B9-864E-64DF-DF4B-F000A8A56516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A74DD1C9-CA2B-C3DA-0039-90A062AE6DA5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10" action="ppaction://hlinksldjump"/>
            <a:extLst>
              <a:ext uri="{FF2B5EF4-FFF2-40B4-BE49-F238E27FC236}">
                <a16:creationId xmlns:a16="http://schemas.microsoft.com/office/drawing/2014/main" id="{B6B0319D-E112-49B0-366D-80423C8174F3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7D3F82FF-6269-CA3D-6F2B-327DA1DE222D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5A798E3B-29D4-F234-E08C-0D1F9040FBA0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7AB0E6D2-96A7-5227-B691-8B4C0CE98F2E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Rectangle 28">
            <a:hlinkClick r:id="rId11" action="ppaction://hlinksldjump"/>
            <a:extLst>
              <a:ext uri="{FF2B5EF4-FFF2-40B4-BE49-F238E27FC236}">
                <a16:creationId xmlns:a16="http://schemas.microsoft.com/office/drawing/2014/main" id="{0D178B74-B760-2310-85D0-3AD5A1B493FE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2" action="ppaction://hlinksldjump"/>
            <a:extLst>
              <a:ext uri="{FF2B5EF4-FFF2-40B4-BE49-F238E27FC236}">
                <a16:creationId xmlns:a16="http://schemas.microsoft.com/office/drawing/2014/main" id="{E87051A2-5310-9F2E-7B64-DD6336AE7B9A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3" action="ppaction://hlinksldjump"/>
            <a:extLst>
              <a:ext uri="{FF2B5EF4-FFF2-40B4-BE49-F238E27FC236}">
                <a16:creationId xmlns:a16="http://schemas.microsoft.com/office/drawing/2014/main" id="{67C7C092-CD46-68FF-E2D1-B789B5722574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C33C5339-459D-5AB9-98F3-5E24A4E88CB3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8B3E12A0-7C43-9F3B-E4DC-E86CDFA99372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F3452ECE-B170-576D-B001-148B133B6223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Rectangle 34">
            <a:hlinkClick r:id="rId14" action="ppaction://hlinksldjump"/>
            <a:extLst>
              <a:ext uri="{FF2B5EF4-FFF2-40B4-BE49-F238E27FC236}">
                <a16:creationId xmlns:a16="http://schemas.microsoft.com/office/drawing/2014/main" id="{32F86359-F098-8D2C-D1C5-39E25ADEB0D6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2" action="ppaction://hlinksldjump"/>
            <a:extLst>
              <a:ext uri="{FF2B5EF4-FFF2-40B4-BE49-F238E27FC236}">
                <a16:creationId xmlns:a16="http://schemas.microsoft.com/office/drawing/2014/main" id="{9E7D8EF8-3DBA-4CC9-4E2E-62047CF29069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B7095B95-D1C4-7651-BA8D-C6BFEC9441CC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5" name="object 28">
            <a:extLst>
              <a:ext uri="{FF2B5EF4-FFF2-40B4-BE49-F238E27FC236}">
                <a16:creationId xmlns:a16="http://schemas.microsoft.com/office/drawing/2014/main" id="{AE94E753-8F01-7032-3704-9E31DCF85564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421DCBB9-9512-9AE2-8AA0-B67073A4DB4D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65" dirty="0">
                <a:latin typeface="Verdana"/>
                <a:cs typeface="Verdana"/>
              </a:rPr>
              <a:t>BELTS</a:t>
            </a:r>
            <a:endParaRPr sz="12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  <a:extLst>
              <a:ext uri="{FF2B5EF4-FFF2-40B4-BE49-F238E27FC236}">
                <a16:creationId xmlns:a16="http://schemas.microsoft.com/office/drawing/2014/main" id="{423D8AB2-CFAA-1BFB-E1D3-F04810FC781E}"/>
              </a:ext>
            </a:extLst>
          </p:cNvPr>
          <p:cNvSpPr>
            <a:spLocks/>
          </p:cNvSpPr>
          <p:nvPr/>
        </p:nvSpPr>
        <p:spPr>
          <a:xfrm>
            <a:off x="11684260" y="3311170"/>
            <a:ext cx="1373985" cy="2149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jacket with black text&#10;&#10;Description automatically generated">
            <a:extLst>
              <a:ext uri="{FF2B5EF4-FFF2-40B4-BE49-F238E27FC236}">
                <a16:creationId xmlns:a16="http://schemas.microsoft.com/office/drawing/2014/main" id="{5512DA15-7344-151D-31C3-5FC637CD3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8980"/>
          <a:stretch/>
        </p:blipFill>
        <p:spPr>
          <a:xfrm>
            <a:off x="11709075" y="3503908"/>
            <a:ext cx="1383008" cy="1671462"/>
          </a:xfrm>
          <a:prstGeom prst="rect">
            <a:avLst/>
          </a:prstGeom>
        </p:spPr>
      </p:pic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3DAE6609-6BB3-6405-76F0-1744CA302CCE}"/>
              </a:ext>
            </a:extLst>
          </p:cNvPr>
          <p:cNvSpPr>
            <a:spLocks/>
          </p:cNvSpPr>
          <p:nvPr/>
        </p:nvSpPr>
        <p:spPr>
          <a:xfrm>
            <a:off x="6804092" y="5792766"/>
            <a:ext cx="1306119" cy="194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832D1F99-EC0A-0402-3F21-EDF98700147E}"/>
              </a:ext>
            </a:extLst>
          </p:cNvPr>
          <p:cNvSpPr>
            <a:spLocks/>
          </p:cNvSpPr>
          <p:nvPr/>
        </p:nvSpPr>
        <p:spPr>
          <a:xfrm>
            <a:off x="10243811" y="5878208"/>
            <a:ext cx="1219172" cy="181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46CBEFEC-E068-CB82-4CCE-D0A546399798}"/>
              </a:ext>
            </a:extLst>
          </p:cNvPr>
          <p:cNvSpPr>
            <a:spLocks/>
          </p:cNvSpPr>
          <p:nvPr/>
        </p:nvSpPr>
        <p:spPr>
          <a:xfrm>
            <a:off x="6861313" y="3444581"/>
            <a:ext cx="1168533" cy="1832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DC519CF-99A9-A77D-BC58-CE242CD5D21B}"/>
              </a:ext>
            </a:extLst>
          </p:cNvPr>
          <p:cNvSpPr txBox="1"/>
          <p:nvPr/>
        </p:nvSpPr>
        <p:spPr>
          <a:xfrm>
            <a:off x="7151322" y="5266455"/>
            <a:ext cx="6165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14" dirty="0">
                <a:latin typeface="Verdana"/>
                <a:cs typeface="Verdana"/>
              </a:rPr>
              <a:t>T-</a:t>
            </a:r>
            <a:r>
              <a:rPr sz="1100" spc="-85" dirty="0">
                <a:latin typeface="Verdana"/>
                <a:cs typeface="Verdana"/>
              </a:rPr>
              <a:t>SHIRTS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BE81BAE6-BA62-B7A8-C7CD-2BA1567963D7}"/>
              </a:ext>
            </a:extLst>
          </p:cNvPr>
          <p:cNvSpPr>
            <a:spLocks/>
          </p:cNvSpPr>
          <p:nvPr/>
        </p:nvSpPr>
        <p:spPr>
          <a:xfrm>
            <a:off x="5156200" y="3311170"/>
            <a:ext cx="1286668" cy="2149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20AD90F9-A6F9-A3CA-75B5-17DF61B91BBB}"/>
              </a:ext>
            </a:extLst>
          </p:cNvPr>
          <p:cNvSpPr txBox="1"/>
          <p:nvPr/>
        </p:nvSpPr>
        <p:spPr>
          <a:xfrm>
            <a:off x="5571491" y="5266690"/>
            <a:ext cx="49910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Verdana"/>
                <a:cs typeface="Verdana"/>
              </a:rPr>
              <a:t>POLOS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9" name="Rectangle 28">
            <a:hlinkClick r:id="rId8" action="ppaction://hlinksldjump"/>
            <a:extLst>
              <a:ext uri="{FF2B5EF4-FFF2-40B4-BE49-F238E27FC236}">
                <a16:creationId xmlns:a16="http://schemas.microsoft.com/office/drawing/2014/main" id="{3911C4CF-3AF6-244E-032F-10EE9A01C8F4}"/>
              </a:ext>
            </a:extLst>
          </p:cNvPr>
          <p:cNvSpPr>
            <a:spLocks/>
          </p:cNvSpPr>
          <p:nvPr/>
        </p:nvSpPr>
        <p:spPr>
          <a:xfrm>
            <a:off x="8432800" y="5878208"/>
            <a:ext cx="1293906" cy="184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 24">
            <a:hlinkClick r:id="rId8" action="ppaction://hlinksldjump"/>
            <a:extLst>
              <a:ext uri="{FF2B5EF4-FFF2-40B4-BE49-F238E27FC236}">
                <a16:creationId xmlns:a16="http://schemas.microsoft.com/office/drawing/2014/main" id="{CED72622-F335-7AB3-BF14-136E0F9CBB1F}"/>
              </a:ext>
            </a:extLst>
          </p:cNvPr>
          <p:cNvPicPr>
            <a:picLocks noChangeAspect="1"/>
          </p:cNvPicPr>
          <p:nvPr/>
        </p:nvPicPr>
        <p:blipFill rotWithShape="1">
          <a:blip r:link="rId9"/>
          <a:srcRect t="43468"/>
          <a:stretch>
            <a:fillRect/>
          </a:stretch>
        </p:blipFill>
        <p:spPr>
          <a:xfrm>
            <a:off x="8505364" y="6223000"/>
            <a:ext cx="1189473" cy="1015556"/>
          </a:xfrm>
          <a:prstGeom prst="rect">
            <a:avLst/>
          </a:prstGeom>
        </p:spPr>
      </p:pic>
      <p:sp>
        <p:nvSpPr>
          <p:cNvPr id="32" name="object 17">
            <a:extLst>
              <a:ext uri="{FF2B5EF4-FFF2-40B4-BE49-F238E27FC236}">
                <a16:creationId xmlns:a16="http://schemas.microsoft.com/office/drawing/2014/main" id="{94C24BA5-DC91-1654-0155-A9E0BF045E12}"/>
              </a:ext>
            </a:extLst>
          </p:cNvPr>
          <p:cNvSpPr txBox="1"/>
          <p:nvPr/>
        </p:nvSpPr>
        <p:spPr>
          <a:xfrm>
            <a:off x="8713401" y="7491385"/>
            <a:ext cx="8077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spc="-35" dirty="0">
                <a:latin typeface="Verdana"/>
                <a:cs typeface="Verdana"/>
              </a:rPr>
              <a:t>SNEAKERS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5" name="Rectangle 24">
            <a:hlinkClick r:id="rId10" action="ppaction://hlinksldjump"/>
            <a:extLst>
              <a:ext uri="{FF2B5EF4-FFF2-40B4-BE49-F238E27FC236}">
                <a16:creationId xmlns:a16="http://schemas.microsoft.com/office/drawing/2014/main" id="{BFDDBA42-E1EB-89C1-451B-1900CE9216E2}"/>
              </a:ext>
            </a:extLst>
          </p:cNvPr>
          <p:cNvSpPr>
            <a:spLocks/>
          </p:cNvSpPr>
          <p:nvPr/>
        </p:nvSpPr>
        <p:spPr>
          <a:xfrm>
            <a:off x="5199451" y="5621528"/>
            <a:ext cx="1329488" cy="2117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11" action="ppaction://hlinksldjump"/>
            <a:extLst>
              <a:ext uri="{FF2B5EF4-FFF2-40B4-BE49-F238E27FC236}">
                <a16:creationId xmlns:a16="http://schemas.microsoft.com/office/drawing/2014/main" id="{AB6BC7B2-A588-46D6-E86D-8C63E1A03E1D}"/>
              </a:ext>
            </a:extLst>
          </p:cNvPr>
          <p:cNvSpPr/>
          <p:nvPr/>
        </p:nvSpPr>
        <p:spPr>
          <a:xfrm>
            <a:off x="8423729" y="3539009"/>
            <a:ext cx="1387065" cy="1998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2" action="ppaction://hlinksldjump"/>
            <a:extLst>
              <a:ext uri="{FF2B5EF4-FFF2-40B4-BE49-F238E27FC236}">
                <a16:creationId xmlns:a16="http://schemas.microsoft.com/office/drawing/2014/main" id="{74367DCD-4BD3-48E9-F3E3-CD680B324718}"/>
              </a:ext>
            </a:extLst>
          </p:cNvPr>
          <p:cNvSpPr>
            <a:spLocks/>
          </p:cNvSpPr>
          <p:nvPr/>
        </p:nvSpPr>
        <p:spPr>
          <a:xfrm>
            <a:off x="10145944" y="3554459"/>
            <a:ext cx="1373988" cy="1941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304B651-A4EC-E21A-05AD-2FA83E309090}"/>
              </a:ext>
            </a:extLst>
          </p:cNvPr>
          <p:cNvSpPr txBox="1">
            <a:spLocks/>
          </p:cNvSpPr>
          <p:nvPr/>
        </p:nvSpPr>
        <p:spPr>
          <a:xfrm>
            <a:off x="965200" y="1270000"/>
            <a:ext cx="684212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4400" spc="-10" dirty="0">
                <a:latin typeface="Averta PE Extrabold" panose="00000900000000000000" pitchFamily="50" charset="0"/>
              </a:rPr>
              <a:t>Product</a:t>
            </a:r>
            <a:r>
              <a:rPr lang="en-US" sz="4400" spc="-260" dirty="0">
                <a:latin typeface="Averta PE Extrabold" panose="00000900000000000000" pitchFamily="50" charset="0"/>
              </a:rPr>
              <a:t> </a:t>
            </a:r>
            <a:r>
              <a:rPr lang="en-US" sz="4400" spc="-10" dirty="0">
                <a:latin typeface="Averta PE Extrabold" panose="00000900000000000000" pitchFamily="50" charset="0"/>
              </a:rPr>
              <a:t>categories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0F73414-B7EF-4B65-5614-23E0E5B57788}"/>
              </a:ext>
            </a:extLst>
          </p:cNvPr>
          <p:cNvSpPr txBox="1"/>
          <p:nvPr/>
        </p:nvSpPr>
        <p:spPr>
          <a:xfrm>
            <a:off x="965200" y="3799340"/>
            <a:ext cx="2816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14" dirty="0">
                <a:latin typeface="Averta PE Light" panose="00000400000000000000" pitchFamily="50" charset="0"/>
                <a:cs typeface="Verdana"/>
              </a:rPr>
              <a:t>Categories</a:t>
            </a:r>
            <a:r>
              <a:rPr sz="3000" spc="-85" dirty="0">
                <a:latin typeface="Averta PE Light" panose="00000400000000000000" pitchFamily="50" charset="0"/>
                <a:cs typeface="Verdana"/>
              </a:rPr>
              <a:t> </a:t>
            </a:r>
            <a:r>
              <a:rPr sz="3000" spc="-25" dirty="0">
                <a:latin typeface="Averta PE Light" panose="00000400000000000000" pitchFamily="50" charset="0"/>
                <a:cs typeface="Verdana"/>
              </a:rPr>
              <a:t>Men</a:t>
            </a:r>
            <a:endParaRPr sz="3000" dirty="0">
              <a:latin typeface="Averta PE Light" panose="00000400000000000000" pitchFamily="50" charset="0"/>
              <a:cs typeface="Verdana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17C8AD3-25C0-549F-0103-2BF68B4CBBD4}"/>
              </a:ext>
            </a:extLst>
          </p:cNvPr>
          <p:cNvSpPr txBox="1"/>
          <p:nvPr/>
        </p:nvSpPr>
        <p:spPr>
          <a:xfrm>
            <a:off x="10388396" y="5255989"/>
            <a:ext cx="7486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latin typeface="Verdana"/>
                <a:cs typeface="Verdana"/>
              </a:rPr>
              <a:t>KNITWEAR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3B6B838-4E2F-8E45-7729-3396A6B38105}"/>
              </a:ext>
            </a:extLst>
          </p:cNvPr>
          <p:cNvSpPr txBox="1"/>
          <p:nvPr/>
        </p:nvSpPr>
        <p:spPr>
          <a:xfrm>
            <a:off x="8871901" y="5266455"/>
            <a:ext cx="4933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90" dirty="0">
                <a:latin typeface="Verdana"/>
                <a:cs typeface="Verdana"/>
              </a:rPr>
              <a:t>SHIRTS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F6D5AD8A-5D0A-0DA8-E7AD-F60AECEF79EC}"/>
              </a:ext>
            </a:extLst>
          </p:cNvPr>
          <p:cNvSpPr txBox="1"/>
          <p:nvPr/>
        </p:nvSpPr>
        <p:spPr>
          <a:xfrm>
            <a:off x="11980844" y="5255989"/>
            <a:ext cx="83946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spc="-75" dirty="0">
                <a:latin typeface="Verdana"/>
                <a:cs typeface="Verdana"/>
              </a:rPr>
              <a:t>JERSEY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535A4E6B-2C18-0515-207E-B05D82F26D85}"/>
              </a:ext>
            </a:extLst>
          </p:cNvPr>
          <p:cNvSpPr txBox="1"/>
          <p:nvPr/>
        </p:nvSpPr>
        <p:spPr>
          <a:xfrm>
            <a:off x="5564703" y="7498036"/>
            <a:ext cx="451484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0" dirty="0">
                <a:latin typeface="Verdana"/>
                <a:cs typeface="Verdana"/>
              </a:rPr>
              <a:t>JEANS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05EBD6F6-6C59-159E-0D52-09380045A251}"/>
              </a:ext>
            </a:extLst>
          </p:cNvPr>
          <p:cNvSpPr txBox="1"/>
          <p:nvPr/>
        </p:nvSpPr>
        <p:spPr>
          <a:xfrm>
            <a:off x="7027932" y="7493379"/>
            <a:ext cx="8077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latin typeface="Verdana"/>
                <a:cs typeface="Verdana"/>
              </a:rPr>
              <a:t>BODYWEAR</a:t>
            </a:r>
            <a:endParaRPr sz="1100" dirty="0">
              <a:latin typeface="Verdana"/>
              <a:cs typeface="Verdana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8F18A-5443-F6F8-A1EC-1DD5D5E1915F}"/>
              </a:ext>
            </a:extLst>
          </p:cNvPr>
          <p:cNvCxnSpPr>
            <a:cxnSpLocks/>
          </p:cNvCxnSpPr>
          <p:nvPr/>
        </p:nvCxnSpPr>
        <p:spPr>
          <a:xfrm>
            <a:off x="11633200" y="6114611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E93425-C5F3-72D6-E988-0D0E1349AE08}"/>
              </a:ext>
            </a:extLst>
          </p:cNvPr>
          <p:cNvCxnSpPr>
            <a:cxnSpLocks/>
          </p:cNvCxnSpPr>
          <p:nvPr/>
        </p:nvCxnSpPr>
        <p:spPr>
          <a:xfrm>
            <a:off x="9979025" y="6107920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951D4C-5025-2155-AE19-83D1EFAA822C}"/>
              </a:ext>
            </a:extLst>
          </p:cNvPr>
          <p:cNvCxnSpPr>
            <a:cxnSpLocks/>
          </p:cNvCxnSpPr>
          <p:nvPr/>
        </p:nvCxnSpPr>
        <p:spPr>
          <a:xfrm>
            <a:off x="8279367" y="6107920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3C2816-7BAC-62D3-A5B8-F55EA162834C}"/>
              </a:ext>
            </a:extLst>
          </p:cNvPr>
          <p:cNvCxnSpPr>
            <a:cxnSpLocks/>
          </p:cNvCxnSpPr>
          <p:nvPr/>
        </p:nvCxnSpPr>
        <p:spPr>
          <a:xfrm>
            <a:off x="6613579" y="6133599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CE7545-520C-E64B-3D1D-527A86583B1A}"/>
              </a:ext>
            </a:extLst>
          </p:cNvPr>
          <p:cNvCxnSpPr>
            <a:cxnSpLocks/>
          </p:cNvCxnSpPr>
          <p:nvPr/>
        </p:nvCxnSpPr>
        <p:spPr>
          <a:xfrm>
            <a:off x="6604000" y="3923800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8CA709-9A6E-97C5-2643-CE4AE984277B}"/>
              </a:ext>
            </a:extLst>
          </p:cNvPr>
          <p:cNvCxnSpPr>
            <a:cxnSpLocks/>
          </p:cNvCxnSpPr>
          <p:nvPr/>
        </p:nvCxnSpPr>
        <p:spPr>
          <a:xfrm>
            <a:off x="8269842" y="3909987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C6C080-D581-D61E-AC71-0FA9CCE68D8C}"/>
              </a:ext>
            </a:extLst>
          </p:cNvPr>
          <p:cNvCxnSpPr>
            <a:cxnSpLocks/>
          </p:cNvCxnSpPr>
          <p:nvPr/>
        </p:nvCxnSpPr>
        <p:spPr>
          <a:xfrm>
            <a:off x="9956800" y="3909987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12">
            <a:hlinkClick r:id="rId12" action="ppaction://hlinksldjump"/>
            <a:extLst>
              <a:ext uri="{FF2B5EF4-FFF2-40B4-BE49-F238E27FC236}">
                <a16:creationId xmlns:a16="http://schemas.microsoft.com/office/drawing/2014/main" id="{15B40F1E-EF5B-971B-19E7-1EC316F61BF4}"/>
              </a:ext>
            </a:extLst>
          </p:cNvPr>
          <p:cNvPicPr>
            <a:picLocks noChangeAspect="1"/>
          </p:cNvPicPr>
          <p:nvPr/>
        </p:nvPicPr>
        <p:blipFill rotWithShape="1">
          <a:blip r:link="rId13"/>
          <a:srcRect t="3262" b="5374"/>
          <a:stretch>
            <a:fillRect/>
          </a:stretch>
        </p:blipFill>
        <p:spPr>
          <a:xfrm>
            <a:off x="10207852" y="3522206"/>
            <a:ext cx="1157151" cy="1607735"/>
          </a:xfrm>
          <a:prstGeom prst="rect">
            <a:avLst/>
          </a:prstGeom>
        </p:spPr>
      </p:pic>
      <p:pic>
        <p:nvPicPr>
          <p:cNvPr id="46" name="Image 22">
            <a:extLst>
              <a:ext uri="{FF2B5EF4-FFF2-40B4-BE49-F238E27FC236}">
                <a16:creationId xmlns:a16="http://schemas.microsoft.com/office/drawing/2014/main" id="{536882BE-BF59-2370-CB90-AE83D38D184D}"/>
              </a:ext>
            </a:extLst>
          </p:cNvPr>
          <p:cNvPicPr>
            <a:picLocks noChangeAspect="1"/>
          </p:cNvPicPr>
          <p:nvPr/>
        </p:nvPicPr>
        <p:blipFill rotWithShape="1">
          <a:blip r:link="rId14"/>
          <a:srcRect r="-2050" b="17592"/>
          <a:stretch>
            <a:fillRect/>
          </a:stretch>
        </p:blipFill>
        <p:spPr>
          <a:xfrm>
            <a:off x="6894539" y="5878208"/>
            <a:ext cx="1164954" cy="1430580"/>
          </a:xfrm>
          <a:prstGeom prst="rect">
            <a:avLst/>
          </a:prstGeom>
        </p:spPr>
      </p:pic>
      <p:pic>
        <p:nvPicPr>
          <p:cNvPr id="52" name="Image 40">
            <a:hlinkClick r:id="rId10" action="ppaction://hlinksldjump"/>
            <a:extLst>
              <a:ext uri="{FF2B5EF4-FFF2-40B4-BE49-F238E27FC236}">
                <a16:creationId xmlns:a16="http://schemas.microsoft.com/office/drawing/2014/main" id="{8444EB46-C159-EC58-25C7-C6E50E686E5F}"/>
              </a:ext>
            </a:extLst>
          </p:cNvPr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5275266" y="5736447"/>
            <a:ext cx="1098734" cy="1670877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213077-B25B-7A03-9AEA-20AAEE4D5AB7}"/>
              </a:ext>
            </a:extLst>
          </p:cNvPr>
          <p:cNvCxnSpPr>
            <a:cxnSpLocks/>
          </p:cNvCxnSpPr>
          <p:nvPr/>
        </p:nvCxnSpPr>
        <p:spPr>
          <a:xfrm>
            <a:off x="11633200" y="3909987"/>
            <a:ext cx="0" cy="1175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7">
            <a:extLst>
              <a:ext uri="{FF2B5EF4-FFF2-40B4-BE49-F238E27FC236}">
                <a16:creationId xmlns:a16="http://schemas.microsoft.com/office/drawing/2014/main" id="{492D66E5-823B-FC57-54B8-55A3D1694DC0}"/>
              </a:ext>
            </a:extLst>
          </p:cNvPr>
          <p:cNvSpPr txBox="1"/>
          <p:nvPr/>
        </p:nvSpPr>
        <p:spPr>
          <a:xfrm>
            <a:off x="10388396" y="7491385"/>
            <a:ext cx="8077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spc="-35" dirty="0">
                <a:latin typeface="Verdana"/>
                <a:cs typeface="Verdana"/>
              </a:rPr>
              <a:t>BELTS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16" name="Image 73">
            <a:extLst>
              <a:ext uri="{FF2B5EF4-FFF2-40B4-BE49-F238E27FC236}">
                <a16:creationId xmlns:a16="http://schemas.microsoft.com/office/drawing/2014/main" id="{2B124EBD-23BC-9801-FFDC-8744059119B4}"/>
              </a:ext>
            </a:extLst>
          </p:cNvPr>
          <p:cNvPicPr>
            <a:picLocks noChangeAspect="1"/>
          </p:cNvPicPr>
          <p:nvPr/>
        </p:nvPicPr>
        <p:blipFill rotWithShape="1">
          <a:blip r:link="rId16"/>
          <a:srcRect t="7608" b="9917"/>
          <a:stretch>
            <a:fillRect/>
          </a:stretch>
        </p:blipFill>
        <p:spPr>
          <a:xfrm>
            <a:off x="6831230" y="3568025"/>
            <a:ext cx="1282154" cy="1607345"/>
          </a:xfrm>
          <a:prstGeom prst="rect">
            <a:avLst/>
          </a:prstGeom>
        </p:spPr>
      </p:pic>
      <p:pic>
        <p:nvPicPr>
          <p:cNvPr id="17" name="Picture 16" descr="A white shirt with buttons&#10;&#10;Description automatically generated">
            <a:extLst>
              <a:ext uri="{FF2B5EF4-FFF2-40B4-BE49-F238E27FC236}">
                <a16:creationId xmlns:a16="http://schemas.microsoft.com/office/drawing/2014/main" id="{BDA70AFB-2DD0-EF50-61BB-765E0EA2335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9427" r="18927" b="11167"/>
          <a:stretch/>
        </p:blipFill>
        <p:spPr>
          <a:xfrm>
            <a:off x="8508514" y="3539009"/>
            <a:ext cx="1222949" cy="1583044"/>
          </a:xfrm>
          <a:prstGeom prst="rect">
            <a:avLst/>
          </a:prstGeom>
        </p:spPr>
      </p:pic>
      <p:pic>
        <p:nvPicPr>
          <p:cNvPr id="27" name="object 3">
            <a:extLst>
              <a:ext uri="{FF2B5EF4-FFF2-40B4-BE49-F238E27FC236}">
                <a16:creationId xmlns:a16="http://schemas.microsoft.com/office/drawing/2014/main" id="{BC1A4C99-9125-C329-5F5F-DB86E9FA3A9C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98027" y="6596200"/>
            <a:ext cx="1056437" cy="47708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A0218E-31E3-2F5B-C524-E04849869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15919" r="49541" b="16148"/>
          <a:stretch/>
        </p:blipFill>
        <p:spPr bwMode="auto">
          <a:xfrm>
            <a:off x="5194175" y="3561697"/>
            <a:ext cx="120102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0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18F6E37-CA8F-5F54-588B-F70EE75FFFED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48">
            <a:extLst>
              <a:ext uri="{FF2B5EF4-FFF2-40B4-BE49-F238E27FC236}">
                <a16:creationId xmlns:a16="http://schemas.microsoft.com/office/drawing/2014/main" id="{75425C14-1893-4075-B57A-B82A019C565D}"/>
              </a:ext>
            </a:extLst>
          </p:cNvPr>
          <p:cNvPicPr>
            <a:picLocks noChangeAspect="1"/>
          </p:cNvPicPr>
          <p:nvPr/>
        </p:nvPicPr>
        <p:blipFill rotWithShape="1">
          <a:blip r:link="rId3"/>
          <a:srcRect l="1984" t="9313" r="1586" b="9207"/>
          <a:stretch>
            <a:fillRect/>
          </a:stretch>
        </p:blipFill>
        <p:spPr>
          <a:xfrm>
            <a:off x="4708481" y="2271077"/>
            <a:ext cx="2810004" cy="3600000"/>
          </a:xfrm>
          <a:prstGeom prst="rect">
            <a:avLst/>
          </a:prstGeom>
        </p:spPr>
      </p:pic>
      <p:sp>
        <p:nvSpPr>
          <p:cNvPr id="66" name="Rectangle 65">
            <a:hlinkClick r:id="rId4" action="ppaction://hlinksldjump"/>
            <a:extLst>
              <a:ext uri="{FF2B5EF4-FFF2-40B4-BE49-F238E27FC236}">
                <a16:creationId xmlns:a16="http://schemas.microsoft.com/office/drawing/2014/main" id="{8429B4E5-37B7-168A-EC58-23DDDDC37F57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hlinkClick r:id="rId5" action="ppaction://hlinksldjump"/>
            <a:extLst>
              <a:ext uri="{FF2B5EF4-FFF2-40B4-BE49-F238E27FC236}">
                <a16:creationId xmlns:a16="http://schemas.microsoft.com/office/drawing/2014/main" id="{95E39002-8F3A-50FB-DC58-6B11D91B0881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object 6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7" name="object 7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0" name="object 10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5" name="object 35"/>
          <p:cNvSpPr txBox="1"/>
          <p:nvPr/>
        </p:nvSpPr>
        <p:spPr>
          <a:xfrm>
            <a:off x="623923" y="6672807"/>
            <a:ext cx="2910840" cy="10105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40" dirty="0">
                <a:latin typeface="Verdana"/>
                <a:cs typeface="Verdana"/>
              </a:rPr>
              <a:t>Regular-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125" dirty="0">
                <a:latin typeface="Verdana"/>
                <a:cs typeface="Verdana"/>
              </a:rPr>
              <a:t> </a:t>
            </a:r>
            <a:r>
              <a:rPr lang="en-US" sz="2300" spc="-125" dirty="0">
                <a:latin typeface="Verdana"/>
                <a:cs typeface="Verdana"/>
              </a:rPr>
              <a:t>cotton </a:t>
            </a:r>
            <a:r>
              <a:rPr sz="2300" spc="-35" dirty="0">
                <a:latin typeface="Verdana"/>
                <a:cs typeface="Verdana"/>
              </a:rPr>
              <a:t>polo</a:t>
            </a:r>
            <a:r>
              <a:rPr sz="2300" spc="-12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shirt </a:t>
            </a:r>
            <a:r>
              <a:rPr sz="2300" spc="-125" dirty="0">
                <a:latin typeface="Verdana"/>
                <a:cs typeface="Verdana"/>
              </a:rPr>
              <a:t>with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35" dirty="0">
                <a:latin typeface="Verdana"/>
                <a:cs typeface="Verdana"/>
              </a:rPr>
              <a:t>logo</a:t>
            </a:r>
            <a:r>
              <a:rPr sz="2300" spc="-165" dirty="0">
                <a:latin typeface="Verdana"/>
                <a:cs typeface="Verdana"/>
              </a:rPr>
              <a:t> </a:t>
            </a:r>
            <a:r>
              <a:rPr sz="2300" spc="-110" dirty="0">
                <a:latin typeface="Verdana"/>
                <a:cs typeface="Verdana"/>
              </a:rPr>
              <a:t>embroidery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3923" y="7793168"/>
            <a:ext cx="2869406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Firenze</a:t>
            </a:r>
            <a:r>
              <a:rPr lang="en-US" sz="1050" spc="-35" dirty="0">
                <a:latin typeface="Verdana"/>
                <a:cs typeface="Verdana"/>
              </a:rPr>
              <a:t> 33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50268712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lang="en-US" sz="1050" spc="-100" dirty="0">
                <a:latin typeface="Verdana"/>
                <a:cs typeface="Verdana"/>
              </a:rPr>
              <a:t>Navy</a:t>
            </a:r>
            <a:r>
              <a:rPr sz="1050" spc="-100" dirty="0">
                <a:latin typeface="Verdana"/>
                <a:cs typeface="Verdana"/>
              </a:rPr>
              <a:t>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lang="en-US" sz="1050" spc="-70" dirty="0">
                <a:latin typeface="Verdana"/>
                <a:cs typeface="Verdana"/>
              </a:rPr>
              <a:t>Camel, </a:t>
            </a:r>
            <a:r>
              <a:rPr sz="1050" spc="-80" dirty="0">
                <a:latin typeface="Verdana"/>
                <a:cs typeface="Verdana"/>
              </a:rPr>
              <a:t>White,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Dark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Grey</a:t>
            </a:r>
            <a:r>
              <a:rPr lang="en-US" sz="1050" spc="-45" dirty="0">
                <a:latin typeface="Verdana"/>
                <a:cs typeface="Verdana"/>
              </a:rPr>
              <a:t>, Open Red, Open Green, Open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dirty="0">
                <a:latin typeface="Arial"/>
                <a:cs typeface="Arial"/>
              </a:rPr>
              <a:t> </a:t>
            </a:r>
            <a:r>
              <a:rPr sz="1050" strike="sngStrike" spc="-135" dirty="0">
                <a:latin typeface="Verdana"/>
                <a:cs typeface="Verdana"/>
              </a:rPr>
              <a:t>9</a:t>
            </a:r>
            <a:r>
              <a:rPr lang="en-US" sz="1050" strike="sngStrike" spc="-135" dirty="0">
                <a:latin typeface="Verdana"/>
                <a:cs typeface="Verdana"/>
              </a:rPr>
              <a:t>9</a:t>
            </a:r>
            <a:r>
              <a:rPr sz="1050" strike="sngStrike" spc="-135" dirty="0">
                <a:latin typeface="Verdana"/>
                <a:cs typeface="Verdana"/>
              </a:rPr>
              <a:t>,95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lang="en-US" sz="1050" spc="-125" dirty="0">
                <a:latin typeface="Verdana"/>
                <a:cs typeface="Verdana"/>
              </a:rPr>
              <a:t>69</a:t>
            </a:r>
            <a:r>
              <a:rPr sz="1050" spc="-125" dirty="0">
                <a:latin typeface="Verdana"/>
                <a:cs typeface="Verdana"/>
              </a:rPr>
              <a:t>,</a:t>
            </a:r>
            <a:r>
              <a:rPr lang="en-US" sz="1050" spc="-125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22800" y="6672807"/>
            <a:ext cx="262128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300" spc="-40" dirty="0">
                <a:latin typeface="Verdana"/>
                <a:cs typeface="Verdana"/>
              </a:rPr>
              <a:t>Polo</a:t>
            </a:r>
            <a:r>
              <a:rPr sz="2300" spc="-125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shirt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35" dirty="0">
                <a:latin typeface="Verdana"/>
                <a:cs typeface="Verdana"/>
              </a:rPr>
              <a:t>in</a:t>
            </a:r>
            <a:endParaRPr sz="2300">
              <a:latin typeface="Verdana"/>
              <a:cs typeface="Verdana"/>
            </a:endParaRPr>
          </a:p>
          <a:p>
            <a:pPr marL="12700" marR="5080">
              <a:lnSpc>
                <a:spcPts val="2520"/>
              </a:lnSpc>
              <a:spcBef>
                <a:spcPts val="165"/>
              </a:spcBef>
            </a:pPr>
            <a:r>
              <a:rPr sz="2300" spc="-85" dirty="0">
                <a:latin typeface="Verdana"/>
                <a:cs typeface="Verdana"/>
              </a:rPr>
              <a:t>cotton-</a:t>
            </a:r>
            <a:r>
              <a:rPr sz="2300" spc="-75" dirty="0">
                <a:latin typeface="Verdana"/>
                <a:cs typeface="Verdana"/>
              </a:rPr>
              <a:t>blend</a:t>
            </a:r>
            <a:r>
              <a:rPr sz="2300" spc="-65" dirty="0">
                <a:latin typeface="Verdana"/>
                <a:cs typeface="Verdana"/>
              </a:rPr>
              <a:t> </a:t>
            </a:r>
            <a:r>
              <a:rPr sz="2300" spc="-80" dirty="0">
                <a:latin typeface="Verdana"/>
                <a:cs typeface="Verdana"/>
              </a:rPr>
              <a:t>piqué </a:t>
            </a:r>
            <a:r>
              <a:rPr sz="2300" spc="-125" dirty="0">
                <a:latin typeface="Verdana"/>
                <a:cs typeface="Verdana"/>
              </a:rPr>
              <a:t>with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65" dirty="0">
                <a:latin typeface="Verdana"/>
                <a:cs typeface="Verdana"/>
              </a:rPr>
              <a:t>S.Café®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22800" y="7793168"/>
            <a:ext cx="2940685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Paddy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Pro</a:t>
            </a:r>
            <a:r>
              <a:rPr sz="1050" spc="-4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50249000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 </a:t>
            </a:r>
            <a:r>
              <a:rPr sz="1050" spc="-85" dirty="0">
                <a:latin typeface="Verdana"/>
                <a:cs typeface="Verdana"/>
              </a:rPr>
              <a:t>Navy,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White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spc="-95" dirty="0">
                <a:latin typeface="Verdana"/>
                <a:cs typeface="Verdana"/>
              </a:rPr>
              <a:t>65%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Cotton,</a:t>
            </a:r>
            <a:endParaRPr sz="1050" dirty="0">
              <a:latin typeface="Verdana"/>
              <a:cs typeface="Verdana"/>
            </a:endParaRPr>
          </a:p>
          <a:p>
            <a:pPr marL="1475105">
              <a:lnSpc>
                <a:spcPts val="1200"/>
              </a:lnSpc>
            </a:pPr>
            <a:r>
              <a:rPr sz="1050" spc="-120" dirty="0">
                <a:latin typeface="Verdana"/>
                <a:cs typeface="Verdana"/>
              </a:rPr>
              <a:t>35%</a:t>
            </a:r>
            <a:r>
              <a:rPr sz="1050" spc="-50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Polyester</a:t>
            </a:r>
            <a:r>
              <a:rPr sz="1050" spc="-50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(recycled)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0" dirty="0">
                <a:latin typeface="Verdana"/>
                <a:cs typeface="Verdana"/>
              </a:rPr>
              <a:t>89,95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30" dirty="0">
                <a:latin typeface="Verdana"/>
                <a:cs typeface="Verdana"/>
              </a:rPr>
              <a:t>62,</a:t>
            </a:r>
            <a:r>
              <a:rPr lang="en-US" sz="1050" spc="-13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id="{B4DDEC0A-990A-A627-2C73-E5AD944ABF40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hlinkClick r:id="rId5" action="ppaction://hlinksldjump"/>
            <a:extLst>
              <a:ext uri="{FF2B5EF4-FFF2-40B4-BE49-F238E27FC236}">
                <a16:creationId xmlns:a16="http://schemas.microsoft.com/office/drawing/2014/main" id="{C4F33113-FC4E-D1AB-F048-2E8EF2548C8E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hlinkClick r:id="rId6" action="ppaction://hlinksldjump"/>
            <a:extLst>
              <a:ext uri="{FF2B5EF4-FFF2-40B4-BE49-F238E27FC236}">
                <a16:creationId xmlns:a16="http://schemas.microsoft.com/office/drawing/2014/main" id="{8CA422AE-7931-4F1B-3006-2303E44245ED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66611B91-8D24-051B-E4B4-AF21462E5F90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C7460D55-DD32-C452-DCC7-B477AAEF75E6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B2D6535A-45F8-A884-94BE-1877EA3CE3EE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7" name="Rectangle 56">
            <a:hlinkClick r:id="rId7" action="ppaction://hlinksldjump"/>
            <a:extLst>
              <a:ext uri="{FF2B5EF4-FFF2-40B4-BE49-F238E27FC236}">
                <a16:creationId xmlns:a16="http://schemas.microsoft.com/office/drawing/2014/main" id="{0BC7A85B-478C-F52A-3124-BB94BD569D71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rId8" action="ppaction://hlinksldjump"/>
            <a:extLst>
              <a:ext uri="{FF2B5EF4-FFF2-40B4-BE49-F238E27FC236}">
                <a16:creationId xmlns:a16="http://schemas.microsoft.com/office/drawing/2014/main" id="{B645C0F9-CC18-3E40-C48A-392464EBA33A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9" action="ppaction://hlinksldjump"/>
            <a:extLst>
              <a:ext uri="{FF2B5EF4-FFF2-40B4-BE49-F238E27FC236}">
                <a16:creationId xmlns:a16="http://schemas.microsoft.com/office/drawing/2014/main" id="{4CCE3279-C3BA-A93E-3111-D63D7ABE21EE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id="{0A2B8C4D-230A-5479-989E-8ED6419B2161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25" dirty="0">
                <a:latin typeface="Verdana"/>
                <a:cs typeface="Verdana"/>
              </a:rPr>
              <a:t>POLOS</a:t>
            </a:r>
            <a:endParaRPr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5" name="object 29">
            <a:extLst>
              <a:ext uri="{FF2B5EF4-FFF2-40B4-BE49-F238E27FC236}">
                <a16:creationId xmlns:a16="http://schemas.microsoft.com/office/drawing/2014/main" id="{C3165318-2963-7EF1-089E-8D00A84FB1C3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6" name="object 30">
            <a:extLst>
              <a:ext uri="{FF2B5EF4-FFF2-40B4-BE49-F238E27FC236}">
                <a16:creationId xmlns:a16="http://schemas.microsoft.com/office/drawing/2014/main" id="{DD166DA4-869B-FFC2-D3C1-C920B3083172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AE7BE270-566A-BA2F-019D-6F4124635BED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11" action="ppaction://hlinksldjump"/>
            <a:extLst>
              <a:ext uri="{FF2B5EF4-FFF2-40B4-BE49-F238E27FC236}">
                <a16:creationId xmlns:a16="http://schemas.microsoft.com/office/drawing/2014/main" id="{B4239B04-0A72-82DF-7ED6-70BB2C38B0B7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6975134A-5CE0-EC2E-B0A7-6E9A9B8FEFA5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9" name="object 28">
            <a:extLst>
              <a:ext uri="{FF2B5EF4-FFF2-40B4-BE49-F238E27FC236}">
                <a16:creationId xmlns:a16="http://schemas.microsoft.com/office/drawing/2014/main" id="{A123EC9E-E245-8A4F-639F-FFC9BFFF7154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C7F4E0-EA6B-D052-6DBA-E6542E98F052}"/>
              </a:ext>
            </a:extLst>
          </p:cNvPr>
          <p:cNvGrpSpPr/>
          <p:nvPr/>
        </p:nvGrpSpPr>
        <p:grpSpPr>
          <a:xfrm>
            <a:off x="1328583" y="6208668"/>
            <a:ext cx="1499356" cy="164254"/>
            <a:chOff x="1238234" y="6214543"/>
            <a:chExt cx="1499356" cy="164254"/>
          </a:xfrm>
        </p:grpSpPr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DB9A38EA-06BB-3278-FCC1-E540E0AE04E4}"/>
                </a:ext>
              </a:extLst>
            </p:cNvPr>
            <p:cNvSpPr/>
            <p:nvPr/>
          </p:nvSpPr>
          <p:spPr>
            <a:xfrm>
              <a:off x="2128696" y="6214543"/>
              <a:ext cx="162000" cy="162000"/>
            </a:xfrm>
            <a:prstGeom prst="flowChartConnector">
              <a:avLst/>
            </a:prstGeom>
            <a:solidFill>
              <a:srgbClr val="3272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8234" y="6216797"/>
              <a:ext cx="157492" cy="1574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7125" y="6216162"/>
              <a:ext cx="158762" cy="158762"/>
            </a:xfrm>
            <a:prstGeom prst="rect">
              <a:avLst/>
            </a:prstGeom>
          </p:spPr>
        </p:pic>
        <p:pic>
          <p:nvPicPr>
            <p:cNvPr id="52" name="object 19">
              <a:extLst>
                <a:ext uri="{FF2B5EF4-FFF2-40B4-BE49-F238E27FC236}">
                  <a16:creationId xmlns:a16="http://schemas.microsoft.com/office/drawing/2014/main" id="{8390FD5A-B3D4-A2DD-CA96-43F583E90C3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2201" y="6216797"/>
              <a:ext cx="157492" cy="157492"/>
            </a:xfrm>
            <a:prstGeom prst="rect">
              <a:avLst/>
            </a:prstGeom>
          </p:spPr>
        </p:pic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8128A318-A7CE-30C9-E1AD-50A0B8FF8F31}"/>
                </a:ext>
              </a:extLst>
            </p:cNvPr>
            <p:cNvSpPr/>
            <p:nvPr/>
          </p:nvSpPr>
          <p:spPr>
            <a:xfrm>
              <a:off x="2351336" y="6216797"/>
              <a:ext cx="162000" cy="162000"/>
            </a:xfrm>
            <a:prstGeom prst="flowChartConnector">
              <a:avLst/>
            </a:prstGeom>
            <a:solidFill>
              <a:srgbClr val="927C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BB8070BE-BDA3-198E-5B6F-4CBFD3BB5CFA}"/>
                </a:ext>
              </a:extLst>
            </p:cNvPr>
            <p:cNvSpPr/>
            <p:nvPr/>
          </p:nvSpPr>
          <p:spPr>
            <a:xfrm>
              <a:off x="2575590" y="6216797"/>
              <a:ext cx="162000" cy="162000"/>
            </a:xfrm>
            <a:prstGeom prst="flowChartConnector">
              <a:avLst/>
            </a:prstGeom>
            <a:solidFill>
              <a:srgbClr val="F324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id="{AF5A8538-1119-14E4-C53B-E00B20FB9D06}"/>
                </a:ext>
              </a:extLst>
            </p:cNvPr>
            <p:cNvSpPr/>
            <p:nvPr/>
          </p:nvSpPr>
          <p:spPr>
            <a:xfrm>
              <a:off x="1457648" y="6214543"/>
              <a:ext cx="162000" cy="162000"/>
            </a:xfrm>
            <a:prstGeom prst="flowChartConnector">
              <a:avLst/>
            </a:prstGeom>
            <a:solidFill>
              <a:srgbClr val="445B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object 26">
            <a:extLst>
              <a:ext uri="{FF2B5EF4-FFF2-40B4-BE49-F238E27FC236}">
                <a16:creationId xmlns:a16="http://schemas.microsoft.com/office/drawing/2014/main" id="{56F274A1-66F2-4CA4-0B25-C5AC59A12C8A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AFEC7-48AF-5A0E-8715-FDD3F5F75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15919" r="49541" b="16148"/>
          <a:stretch/>
        </p:blipFill>
        <p:spPr bwMode="auto">
          <a:xfrm>
            <a:off x="581961" y="2135885"/>
            <a:ext cx="2869407" cy="38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DC6BC0D-0CC0-EF35-45E7-36EC6A521120}"/>
              </a:ext>
            </a:extLst>
          </p:cNvPr>
          <p:cNvGrpSpPr/>
          <p:nvPr/>
        </p:nvGrpSpPr>
        <p:grpSpPr>
          <a:xfrm>
            <a:off x="5022504" y="6209795"/>
            <a:ext cx="2181958" cy="171496"/>
            <a:chOff x="4927600" y="6220592"/>
            <a:chExt cx="2181958" cy="171496"/>
          </a:xfrm>
        </p:grpSpPr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7600" y="6225101"/>
              <a:ext cx="158762" cy="1587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3449" y="6227640"/>
              <a:ext cx="157492" cy="157492"/>
            </a:xfrm>
            <a:prstGeom prst="rect">
              <a:avLst/>
            </a:prstGeom>
          </p:spPr>
        </p:pic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DC6AE343-3589-8ADC-E5FF-A36B1290511B}"/>
                </a:ext>
              </a:extLst>
            </p:cNvPr>
            <p:cNvSpPr/>
            <p:nvPr/>
          </p:nvSpPr>
          <p:spPr>
            <a:xfrm>
              <a:off x="5603242" y="6225101"/>
              <a:ext cx="162000" cy="162000"/>
            </a:xfrm>
            <a:prstGeom prst="flowChartConnector">
              <a:avLst/>
            </a:prstGeom>
            <a:solidFill>
              <a:srgbClr val="A4A4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FC999E99-1229-3A5F-4AAB-049AD36A720F}"/>
                </a:ext>
              </a:extLst>
            </p:cNvPr>
            <p:cNvSpPr/>
            <p:nvPr/>
          </p:nvSpPr>
          <p:spPr>
            <a:xfrm>
              <a:off x="5827400" y="6225101"/>
              <a:ext cx="162000" cy="162000"/>
            </a:xfrm>
            <a:prstGeom prst="flowChartConnector">
              <a:avLst/>
            </a:prstGeom>
            <a:solidFill>
              <a:srgbClr val="EFEFEF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968BC93-8A75-99B2-0944-B72244E5497B}"/>
                </a:ext>
              </a:extLst>
            </p:cNvPr>
            <p:cNvSpPr/>
            <p:nvPr/>
          </p:nvSpPr>
          <p:spPr>
            <a:xfrm>
              <a:off x="6052296" y="6220592"/>
              <a:ext cx="162000" cy="162000"/>
            </a:xfrm>
            <a:prstGeom prst="flowChartConnector">
              <a:avLst/>
            </a:prstGeom>
            <a:solidFill>
              <a:srgbClr val="F5F5DC"/>
            </a:solidFill>
            <a:ln w="3175">
              <a:solidFill>
                <a:srgbClr val="F5F5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2EB2A21A-2933-B816-97A5-BA367CEBCD76}"/>
                </a:ext>
              </a:extLst>
            </p:cNvPr>
            <p:cNvSpPr/>
            <p:nvPr/>
          </p:nvSpPr>
          <p:spPr>
            <a:xfrm>
              <a:off x="6276454" y="6223482"/>
              <a:ext cx="162000" cy="162000"/>
            </a:xfrm>
            <a:prstGeom prst="flowChartConnector">
              <a:avLst/>
            </a:prstGeom>
            <a:solidFill>
              <a:srgbClr val="82776B"/>
            </a:solidFill>
            <a:ln w="3175">
              <a:solidFill>
                <a:srgbClr val="F5F5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FB2D852E-A3C3-3B57-4A39-E4CDE6E371CC}"/>
                </a:ext>
              </a:extLst>
            </p:cNvPr>
            <p:cNvSpPr/>
            <p:nvPr/>
          </p:nvSpPr>
          <p:spPr>
            <a:xfrm>
              <a:off x="6500612" y="6229344"/>
              <a:ext cx="162000" cy="162000"/>
            </a:xfrm>
            <a:prstGeom prst="flowChartConnector">
              <a:avLst/>
            </a:prstGeom>
            <a:solidFill>
              <a:srgbClr val="0000FF"/>
            </a:solidFill>
            <a:ln w="3175">
              <a:solidFill>
                <a:srgbClr val="F5F5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3B341173-F216-DDD7-8668-3E91293E3AF1}"/>
                </a:ext>
              </a:extLst>
            </p:cNvPr>
            <p:cNvSpPr/>
            <p:nvPr/>
          </p:nvSpPr>
          <p:spPr>
            <a:xfrm>
              <a:off x="6947558" y="6230088"/>
              <a:ext cx="162000" cy="162000"/>
            </a:xfrm>
            <a:prstGeom prst="flowChartConnector">
              <a:avLst/>
            </a:prstGeom>
            <a:solidFill>
              <a:srgbClr val="C71F2D"/>
            </a:solidFill>
            <a:ln w="3175">
              <a:solidFill>
                <a:srgbClr val="F5F5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B9E745D9-6E7C-6EC5-7EA2-7AB71BE7E25F}"/>
                </a:ext>
              </a:extLst>
            </p:cNvPr>
            <p:cNvSpPr/>
            <p:nvPr/>
          </p:nvSpPr>
          <p:spPr>
            <a:xfrm>
              <a:off x="6724085" y="6230088"/>
              <a:ext cx="162000" cy="162000"/>
            </a:xfrm>
            <a:prstGeom prst="flowChartConnector">
              <a:avLst/>
            </a:prstGeom>
            <a:solidFill>
              <a:srgbClr val="123955"/>
            </a:solidFill>
            <a:ln w="3175">
              <a:solidFill>
                <a:srgbClr val="F5F5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E484BE8-F52A-9E8E-A2EA-FDBBE6DB7054}"/>
                </a:ext>
              </a:extLst>
            </p:cNvPr>
            <p:cNvSpPr/>
            <p:nvPr/>
          </p:nvSpPr>
          <p:spPr>
            <a:xfrm>
              <a:off x="5367125" y="6230088"/>
              <a:ext cx="162000" cy="16200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B867DC3D-C5E4-51FA-3DB5-7A7E0AC5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021" y="6117374"/>
            <a:ext cx="1836504" cy="333535"/>
          </a:xfrm>
          <a:prstGeom prst="rect">
            <a:avLst/>
          </a:prstGeom>
        </p:spPr>
      </p:pic>
      <p:pic>
        <p:nvPicPr>
          <p:cNvPr id="13" name="Image 73">
            <a:extLst>
              <a:ext uri="{FF2B5EF4-FFF2-40B4-BE49-F238E27FC236}">
                <a16:creationId xmlns:a16="http://schemas.microsoft.com/office/drawing/2014/main" id="{A06F5391-768D-40A1-AC80-D754448D70D0}"/>
              </a:ext>
            </a:extLst>
          </p:cNvPr>
          <p:cNvPicPr>
            <a:picLocks noChangeAspect="1"/>
          </p:cNvPicPr>
          <p:nvPr/>
        </p:nvPicPr>
        <p:blipFill rotWithShape="1">
          <a:blip r:link="rId3"/>
          <a:srcRect t="7608" b="9917"/>
          <a:stretch>
            <a:fillRect/>
          </a:stretch>
        </p:blipFill>
        <p:spPr>
          <a:xfrm>
            <a:off x="4792827" y="2427618"/>
            <a:ext cx="2703475" cy="33891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ADD1604-0D73-46BF-93E5-91C1365E5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9371" r="5809" b="3230"/>
          <a:stretch/>
        </p:blipFill>
        <p:spPr bwMode="auto">
          <a:xfrm>
            <a:off x="732959" y="2534827"/>
            <a:ext cx="2864274" cy="330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hlinkClick r:id="rId5" action="ppaction://hlinksldjump"/>
            <a:extLst>
              <a:ext uri="{FF2B5EF4-FFF2-40B4-BE49-F238E27FC236}">
                <a16:creationId xmlns:a16="http://schemas.microsoft.com/office/drawing/2014/main" id="{62B42D6A-0E63-D305-F7AC-6F33F33B91B6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hlinkClick r:id="rId6" action="ppaction://hlinksldjump"/>
            <a:extLst>
              <a:ext uri="{FF2B5EF4-FFF2-40B4-BE49-F238E27FC236}">
                <a16:creationId xmlns:a16="http://schemas.microsoft.com/office/drawing/2014/main" id="{A3C110B0-854B-24BB-AD34-F46C9C9CAC67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6" name="object 6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9" name="object 9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6" name="object 36"/>
          <p:cNvSpPr txBox="1"/>
          <p:nvPr/>
        </p:nvSpPr>
        <p:spPr>
          <a:xfrm>
            <a:off x="623923" y="6672807"/>
            <a:ext cx="2650490" cy="10105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n-US" sz="2300" spc="-100" dirty="0">
                <a:latin typeface="Verdana"/>
                <a:cs typeface="Verdana"/>
              </a:rPr>
              <a:t>Tonal </a:t>
            </a:r>
            <a:r>
              <a:rPr sz="2300" spc="-100" dirty="0">
                <a:latin typeface="Verdana"/>
                <a:cs typeface="Verdana"/>
              </a:rPr>
              <a:t>Outline-</a:t>
            </a:r>
            <a:r>
              <a:rPr sz="2300" spc="-35" dirty="0">
                <a:latin typeface="Verdana"/>
                <a:cs typeface="Verdana"/>
              </a:rPr>
              <a:t>logo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15" dirty="0">
                <a:latin typeface="Verdana"/>
                <a:cs typeface="Verdana"/>
              </a:rPr>
              <a:t>T-</a:t>
            </a:r>
            <a:r>
              <a:rPr sz="2300" spc="-114" dirty="0">
                <a:latin typeface="Verdana"/>
                <a:cs typeface="Verdana"/>
              </a:rPr>
              <a:t>shirt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cotton</a:t>
            </a:r>
            <a:r>
              <a:rPr sz="2300" spc="-9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jersey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3922" y="7793168"/>
            <a:ext cx="270347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30" dirty="0">
                <a:latin typeface="Verdana"/>
                <a:cs typeface="Verdana"/>
              </a:rPr>
              <a:t>Teebo_N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50492057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lang="en-US" sz="1050" spc="-75" dirty="0">
                <a:latin typeface="Verdana"/>
                <a:cs typeface="Verdana"/>
              </a:rPr>
              <a:t>Light </a:t>
            </a:r>
            <a:r>
              <a:rPr lang="en-US" sz="1050" spc="-80" dirty="0">
                <a:latin typeface="Verdana"/>
                <a:cs typeface="Verdana"/>
              </a:rPr>
              <a:t>Grey, White, Navy, Open Blue, Bright Green, Pastel Green, Dark Yellow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00" dirty="0">
                <a:latin typeface="Verdana"/>
                <a:cs typeface="Verdana"/>
              </a:rPr>
              <a:t>59,</a:t>
            </a:r>
            <a:r>
              <a:rPr lang="en-US" sz="1050" strike="sngStrike" spc="-100" dirty="0">
                <a:latin typeface="Verdana"/>
                <a:cs typeface="Verdana"/>
              </a:rPr>
              <a:t>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110" dirty="0">
                <a:latin typeface="Verdana"/>
                <a:cs typeface="Verdana"/>
              </a:rPr>
              <a:t>4</a:t>
            </a:r>
            <a:r>
              <a:rPr lang="en-US" sz="1050" spc="-110" dirty="0">
                <a:latin typeface="Verdana"/>
                <a:cs typeface="Verdana"/>
              </a:rPr>
              <a:t>1</a:t>
            </a:r>
            <a:r>
              <a:rPr sz="1050" spc="-110" dirty="0">
                <a:latin typeface="Verdana"/>
                <a:cs typeface="Verdana"/>
              </a:rPr>
              <a:t>,</a:t>
            </a:r>
            <a:r>
              <a:rPr lang="en-US" sz="1050" spc="-110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B330C-E936-1169-4EF2-D57546930497}"/>
              </a:ext>
            </a:extLst>
          </p:cNvPr>
          <p:cNvGrpSpPr/>
          <p:nvPr/>
        </p:nvGrpSpPr>
        <p:grpSpPr>
          <a:xfrm>
            <a:off x="1202956" y="6200674"/>
            <a:ext cx="1755366" cy="166933"/>
            <a:chOff x="1202956" y="6222148"/>
            <a:chExt cx="1755366" cy="166933"/>
          </a:xfrm>
        </p:grpSpPr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A0DD405B-8DEC-B662-321F-6DD59BF9F113}"/>
                </a:ext>
              </a:extLst>
            </p:cNvPr>
            <p:cNvSpPr/>
            <p:nvPr/>
          </p:nvSpPr>
          <p:spPr>
            <a:xfrm>
              <a:off x="2112253" y="6222148"/>
              <a:ext cx="162000" cy="162000"/>
            </a:xfrm>
            <a:prstGeom prst="flowChartConnector">
              <a:avLst/>
            </a:prstGeom>
            <a:solidFill>
              <a:srgbClr val="82776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2956" y="6226656"/>
              <a:ext cx="157492" cy="1574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7924" y="6226657"/>
              <a:ext cx="158762" cy="158762"/>
            </a:xfrm>
            <a:prstGeom prst="rect">
              <a:avLst/>
            </a:prstGeom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F331DA8-7762-DF9A-1305-7C40BECE4BA1}"/>
                </a:ext>
              </a:extLst>
            </p:cNvPr>
            <p:cNvSpPr/>
            <p:nvPr/>
          </p:nvSpPr>
          <p:spPr>
            <a:xfrm>
              <a:off x="1880400" y="6224402"/>
              <a:ext cx="162000" cy="162000"/>
            </a:xfrm>
            <a:prstGeom prst="flowChartConnector">
              <a:avLst/>
            </a:prstGeom>
            <a:solidFill>
              <a:srgbClr val="A4A4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object 19">
              <a:extLst>
                <a:ext uri="{FF2B5EF4-FFF2-40B4-BE49-F238E27FC236}">
                  <a16:creationId xmlns:a16="http://schemas.microsoft.com/office/drawing/2014/main" id="{288D8856-7BAF-184E-8220-FB674692677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4162" y="6224402"/>
              <a:ext cx="157492" cy="157492"/>
            </a:xfrm>
            <a:prstGeom prst="rect">
              <a:avLst/>
            </a:prstGeom>
          </p:spPr>
        </p:pic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2141515-E37E-383B-62ED-B9A6D340EEA3}"/>
                </a:ext>
              </a:extLst>
            </p:cNvPr>
            <p:cNvSpPr/>
            <p:nvPr/>
          </p:nvSpPr>
          <p:spPr>
            <a:xfrm>
              <a:off x="2567987" y="6224402"/>
              <a:ext cx="162000" cy="162000"/>
            </a:xfrm>
            <a:prstGeom prst="flowChartConnector">
              <a:avLst/>
            </a:prstGeom>
            <a:solidFill>
              <a:srgbClr val="A8621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16D0F5D2-3243-07A8-659B-F68A15B1A38D}"/>
                </a:ext>
              </a:extLst>
            </p:cNvPr>
            <p:cNvSpPr/>
            <p:nvPr/>
          </p:nvSpPr>
          <p:spPr>
            <a:xfrm>
              <a:off x="2796322" y="6224402"/>
              <a:ext cx="162000" cy="162000"/>
            </a:xfrm>
            <a:prstGeom prst="flowChartConnector">
              <a:avLst/>
            </a:prstGeom>
            <a:solidFill>
              <a:srgbClr val="B5C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6005E98-3548-D476-022B-FB1B87D12494}"/>
                </a:ext>
              </a:extLst>
            </p:cNvPr>
            <p:cNvSpPr/>
            <p:nvPr/>
          </p:nvSpPr>
          <p:spPr>
            <a:xfrm>
              <a:off x="2331606" y="6227081"/>
              <a:ext cx="162000" cy="162000"/>
            </a:xfrm>
            <a:prstGeom prst="flowChartConnector">
              <a:avLst/>
            </a:prstGeom>
            <a:solidFill>
              <a:srgbClr val="899B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bject 36">
            <a:extLst>
              <a:ext uri="{FF2B5EF4-FFF2-40B4-BE49-F238E27FC236}">
                <a16:creationId xmlns:a16="http://schemas.microsoft.com/office/drawing/2014/main" id="{57A8EF71-DF50-7941-3C7E-F554EAFDD91A}"/>
              </a:ext>
            </a:extLst>
          </p:cNvPr>
          <p:cNvSpPr txBox="1"/>
          <p:nvPr/>
        </p:nvSpPr>
        <p:spPr>
          <a:xfrm>
            <a:off x="4647570" y="6672590"/>
            <a:ext cx="2650490" cy="10105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n-US" sz="2300" spc="-100" dirty="0">
                <a:latin typeface="Verdana"/>
                <a:cs typeface="Verdana"/>
              </a:rPr>
              <a:t>Slim-fit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15" dirty="0">
                <a:latin typeface="Verdana"/>
                <a:cs typeface="Verdana"/>
              </a:rPr>
              <a:t>T-</a:t>
            </a:r>
            <a:r>
              <a:rPr sz="2300" spc="-114" dirty="0">
                <a:latin typeface="Verdana"/>
                <a:cs typeface="Verdana"/>
              </a:rPr>
              <a:t>shirt </a:t>
            </a:r>
            <a:r>
              <a:rPr lang="en-US" sz="2300" spc="-114" dirty="0">
                <a:latin typeface="Verdana"/>
                <a:cs typeface="Verdana"/>
              </a:rPr>
              <a:t>with small logo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70" dirty="0">
                <a:latin typeface="Verdana"/>
                <a:cs typeface="Verdana"/>
              </a:rPr>
              <a:t>cotton</a:t>
            </a:r>
            <a:r>
              <a:rPr sz="2300" spc="-9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jersey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4" name="object 37">
            <a:extLst>
              <a:ext uri="{FF2B5EF4-FFF2-40B4-BE49-F238E27FC236}">
                <a16:creationId xmlns:a16="http://schemas.microsoft.com/office/drawing/2014/main" id="{AF54C478-D4D0-B63F-C9CB-DE4AB1BD869F}"/>
              </a:ext>
            </a:extLst>
          </p:cNvPr>
          <p:cNvSpPr txBox="1"/>
          <p:nvPr/>
        </p:nvSpPr>
        <p:spPr>
          <a:xfrm>
            <a:off x="4647569" y="7792951"/>
            <a:ext cx="270347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Tessler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50321682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lang="en-US" sz="1050" spc="-80" dirty="0">
                <a:latin typeface="Verdana"/>
                <a:cs typeface="Verdana"/>
              </a:rPr>
              <a:t>Grey, White, Navy, Open Blue, Light Blue, Open Green, Camel </a:t>
            </a:r>
            <a:br>
              <a:rPr lang="en-US" sz="1050" spc="-80" dirty="0">
                <a:latin typeface="Verdana"/>
                <a:cs typeface="Verdana"/>
              </a:rPr>
            </a:b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00" dirty="0">
                <a:latin typeface="Verdana"/>
                <a:cs typeface="Verdana"/>
              </a:rPr>
              <a:t>59,</a:t>
            </a:r>
            <a:r>
              <a:rPr lang="en-US" sz="1050" strike="sngStrike" spc="-100" dirty="0">
                <a:latin typeface="Verdana"/>
                <a:cs typeface="Verdana"/>
              </a:rPr>
              <a:t>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110" dirty="0">
                <a:latin typeface="Verdana"/>
                <a:cs typeface="Verdana"/>
              </a:rPr>
              <a:t>4</a:t>
            </a:r>
            <a:r>
              <a:rPr lang="en-US" sz="1050" spc="-110" dirty="0">
                <a:latin typeface="Verdana"/>
                <a:cs typeface="Verdana"/>
              </a:rPr>
              <a:t>1</a:t>
            </a:r>
            <a:r>
              <a:rPr sz="1050" spc="-110" dirty="0">
                <a:latin typeface="Verdana"/>
                <a:cs typeface="Verdana"/>
              </a:rPr>
              <a:t>,</a:t>
            </a:r>
            <a:r>
              <a:rPr lang="en-US" sz="1050" spc="-110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B7517D0-EFAD-5EA3-8F42-3052A947AE9B}"/>
              </a:ext>
            </a:extLst>
          </p:cNvPr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hlinkClick r:id="rId10" action="ppaction://hlinksldjump"/>
            <a:extLst>
              <a:ext uri="{FF2B5EF4-FFF2-40B4-BE49-F238E27FC236}">
                <a16:creationId xmlns:a16="http://schemas.microsoft.com/office/drawing/2014/main" id="{F1940486-888B-6EF5-A6E7-57DFE0F7FD8D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1" action="ppaction://hlinksldjump"/>
            <a:extLst>
              <a:ext uri="{FF2B5EF4-FFF2-40B4-BE49-F238E27FC236}">
                <a16:creationId xmlns:a16="http://schemas.microsoft.com/office/drawing/2014/main" id="{4EE0D780-F8C0-4A1A-8997-4572B46867BD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12" action="ppaction://hlinksldjump"/>
            <a:extLst>
              <a:ext uri="{FF2B5EF4-FFF2-40B4-BE49-F238E27FC236}">
                <a16:creationId xmlns:a16="http://schemas.microsoft.com/office/drawing/2014/main" id="{7701B78E-0510-9FA9-8EF5-128E859B31DA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8F949A62-B5D7-5787-A90D-89C090037E78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CF9E3F99-DABE-CA9E-8FB2-5DF765F729EC}"/>
              </a:ext>
            </a:extLst>
          </p:cNvPr>
          <p:cNvSpPr txBox="1"/>
          <p:nvPr/>
        </p:nvSpPr>
        <p:spPr>
          <a:xfrm>
            <a:off x="4595403" y="572004"/>
            <a:ext cx="7271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120" dirty="0">
                <a:latin typeface="Verdana"/>
                <a:cs typeface="Verdana"/>
              </a:rPr>
              <a:t>T-</a:t>
            </a:r>
            <a:r>
              <a:rPr lang="en-US" sz="1200" b="1" spc="-114" dirty="0">
                <a:latin typeface="Verdana"/>
                <a:cs typeface="Verdana"/>
              </a:rPr>
              <a:t>SHIRTS</a:t>
            </a:r>
            <a:endParaRPr sz="12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D1E4535F-7116-BF4E-FA1F-BCBBEA4D9C54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4897D960-189D-F9F0-D3EC-C7FBB6756A09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6" name="Rectangle 25">
            <a:hlinkClick r:id="rId13" action="ppaction://hlinksldjump"/>
            <a:extLst>
              <a:ext uri="{FF2B5EF4-FFF2-40B4-BE49-F238E27FC236}">
                <a16:creationId xmlns:a16="http://schemas.microsoft.com/office/drawing/2014/main" id="{72164B28-6033-F8BA-5C8C-8DD94DBF7DA1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4" action="ppaction://hlinksldjump"/>
            <a:extLst>
              <a:ext uri="{FF2B5EF4-FFF2-40B4-BE49-F238E27FC236}">
                <a16:creationId xmlns:a16="http://schemas.microsoft.com/office/drawing/2014/main" id="{B3102758-3591-63F0-E279-43099471C307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hlinkClick r:id="rId5" action="ppaction://hlinksldjump"/>
            <a:extLst>
              <a:ext uri="{FF2B5EF4-FFF2-40B4-BE49-F238E27FC236}">
                <a16:creationId xmlns:a16="http://schemas.microsoft.com/office/drawing/2014/main" id="{37611792-9B4E-A60D-93E5-8531B12536F1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31">
            <a:extLst>
              <a:ext uri="{FF2B5EF4-FFF2-40B4-BE49-F238E27FC236}">
                <a16:creationId xmlns:a16="http://schemas.microsoft.com/office/drawing/2014/main" id="{04FAAADB-B9AF-E29E-BB8E-3F1879867CB5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A51EC928-B228-9AC8-430C-495A34F0A570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6CD62770-0101-9395-23A9-685FC92B899B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Rectangle 43">
            <a:hlinkClick r:id="rId15" action="ppaction://hlinksldjump"/>
            <a:extLst>
              <a:ext uri="{FF2B5EF4-FFF2-40B4-BE49-F238E27FC236}">
                <a16:creationId xmlns:a16="http://schemas.microsoft.com/office/drawing/2014/main" id="{4EA6C1EB-9366-9844-3ED8-990C1A5074F8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hlinkClick r:id="rId16" action="ppaction://hlinksldjump"/>
            <a:extLst>
              <a:ext uri="{FF2B5EF4-FFF2-40B4-BE49-F238E27FC236}">
                <a16:creationId xmlns:a16="http://schemas.microsoft.com/office/drawing/2014/main" id="{6ADF12F0-9BC6-ABA1-7FCE-6D6D7C5B6C16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C12232FB-5468-537E-5C4F-F8A1B17ABE0C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7" name="object 28">
            <a:extLst>
              <a:ext uri="{FF2B5EF4-FFF2-40B4-BE49-F238E27FC236}">
                <a16:creationId xmlns:a16="http://schemas.microsoft.com/office/drawing/2014/main" id="{49ED67CD-F50D-01B0-8346-6D40AE048087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8" name="object 26">
            <a:extLst>
              <a:ext uri="{FF2B5EF4-FFF2-40B4-BE49-F238E27FC236}">
                <a16:creationId xmlns:a16="http://schemas.microsoft.com/office/drawing/2014/main" id="{46F3C0D5-2FA8-5AFB-3B7C-9E1B78BC4132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E8A0360D-A0B3-C849-DCCF-16811985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212" y="6178432"/>
            <a:ext cx="707692" cy="2508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3F82F70-D34E-CAEB-F2B9-95124D2F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35" y="6222214"/>
            <a:ext cx="910055" cy="2458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13157A6-D88F-8191-B2FD-F93B50A1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75" y="6222214"/>
            <a:ext cx="910055" cy="245844"/>
          </a:xfrm>
          <a:prstGeom prst="rect">
            <a:avLst/>
          </a:prstGeom>
        </p:spPr>
      </p:pic>
      <p:pic>
        <p:nvPicPr>
          <p:cNvPr id="41" name="Picture 40" descr="A white shirt with buttons&#10;&#10;Description automatically generated">
            <a:extLst>
              <a:ext uri="{FF2B5EF4-FFF2-40B4-BE49-F238E27FC236}">
                <a16:creationId xmlns:a16="http://schemas.microsoft.com/office/drawing/2014/main" id="{6D75521A-9CF6-A8AA-C175-65332EEBAC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7670" r="18197" b="7433"/>
          <a:stretch/>
        </p:blipFill>
        <p:spPr>
          <a:xfrm>
            <a:off x="8813800" y="2262596"/>
            <a:ext cx="2668451" cy="3600000"/>
          </a:xfrm>
          <a:prstGeom prst="rect">
            <a:avLst/>
          </a:prstGeom>
        </p:spPr>
      </p:pic>
      <p:sp>
        <p:nvSpPr>
          <p:cNvPr id="54" name="Rectangle 53">
            <a:hlinkClick r:id="rId5" action="ppaction://hlinksldjump"/>
            <a:extLst>
              <a:ext uri="{FF2B5EF4-FFF2-40B4-BE49-F238E27FC236}">
                <a16:creationId xmlns:a16="http://schemas.microsoft.com/office/drawing/2014/main" id="{4F8A312D-9C34-177A-3594-A1E56020A2B8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9310498"/>
            <a:ext cx="16256000" cy="176530"/>
          </a:xfrm>
          <a:custGeom>
            <a:avLst/>
            <a:gdLst/>
            <a:ahLst/>
            <a:cxnLst/>
            <a:rect l="l" t="t" r="r" b="b"/>
            <a:pathLst>
              <a:path w="16256000" h="176529">
                <a:moveTo>
                  <a:pt x="0" y="176503"/>
                </a:moveTo>
                <a:lnTo>
                  <a:pt x="16256000" y="176503"/>
                </a:lnTo>
                <a:lnTo>
                  <a:pt x="16256000" y="0"/>
                </a:lnTo>
                <a:lnTo>
                  <a:pt x="0" y="0"/>
                </a:lnTo>
                <a:lnTo>
                  <a:pt x="0" y="176503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97" y="1333499"/>
            <a:ext cx="16227425" cy="217170"/>
          </a:xfrm>
          <a:custGeom>
            <a:avLst/>
            <a:gdLst/>
            <a:ahLst/>
            <a:cxnLst/>
            <a:rect l="l" t="t" r="r" b="b"/>
            <a:pathLst>
              <a:path w="16227425" h="217169">
                <a:moveTo>
                  <a:pt x="16226803" y="0"/>
                </a:moveTo>
                <a:lnTo>
                  <a:pt x="0" y="0"/>
                </a:lnTo>
                <a:lnTo>
                  <a:pt x="0" y="217043"/>
                </a:lnTo>
                <a:lnTo>
                  <a:pt x="16226803" y="217043"/>
                </a:lnTo>
                <a:lnTo>
                  <a:pt x="16226803" y="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786" y="519505"/>
            <a:ext cx="1052195" cy="294640"/>
          </a:xfrm>
          <a:custGeom>
            <a:avLst/>
            <a:gdLst/>
            <a:ahLst/>
            <a:cxnLst/>
            <a:rect l="l" t="t" r="r" b="b"/>
            <a:pathLst>
              <a:path w="1052195" h="294640">
                <a:moveTo>
                  <a:pt x="231381" y="201587"/>
                </a:moveTo>
                <a:lnTo>
                  <a:pt x="228803" y="180530"/>
                </a:lnTo>
                <a:lnTo>
                  <a:pt x="225310" y="171780"/>
                </a:lnTo>
                <a:lnTo>
                  <a:pt x="221297" y="161696"/>
                </a:lnTo>
                <a:lnTo>
                  <a:pt x="209194" y="145707"/>
                </a:lnTo>
                <a:lnTo>
                  <a:pt x="192824" y="133223"/>
                </a:lnTo>
                <a:lnTo>
                  <a:pt x="200736" y="121386"/>
                </a:lnTo>
                <a:lnTo>
                  <a:pt x="202514" y="117449"/>
                </a:lnTo>
                <a:lnTo>
                  <a:pt x="206184" y="109385"/>
                </a:lnTo>
                <a:lnTo>
                  <a:pt x="209334" y="97040"/>
                </a:lnTo>
                <a:lnTo>
                  <a:pt x="204279" y="54114"/>
                </a:lnTo>
                <a:lnTo>
                  <a:pt x="163233" y="13081"/>
                </a:lnTo>
                <a:lnTo>
                  <a:pt x="156006" y="11620"/>
                </a:lnTo>
                <a:lnTo>
                  <a:pt x="156006" y="198081"/>
                </a:lnTo>
                <a:lnTo>
                  <a:pt x="153936" y="208318"/>
                </a:lnTo>
                <a:lnTo>
                  <a:pt x="148297" y="216674"/>
                </a:lnTo>
                <a:lnTo>
                  <a:pt x="139941" y="222313"/>
                </a:lnTo>
                <a:lnTo>
                  <a:pt x="129717" y="224370"/>
                </a:lnTo>
                <a:lnTo>
                  <a:pt x="71869" y="224370"/>
                </a:lnTo>
                <a:lnTo>
                  <a:pt x="71869" y="171780"/>
                </a:lnTo>
                <a:lnTo>
                  <a:pt x="129717" y="171780"/>
                </a:lnTo>
                <a:lnTo>
                  <a:pt x="139941" y="173850"/>
                </a:lnTo>
                <a:lnTo>
                  <a:pt x="148297" y="179489"/>
                </a:lnTo>
                <a:lnTo>
                  <a:pt x="153936" y="187845"/>
                </a:lnTo>
                <a:lnTo>
                  <a:pt x="156006" y="198081"/>
                </a:lnTo>
                <a:lnTo>
                  <a:pt x="156006" y="11620"/>
                </a:lnTo>
                <a:lnTo>
                  <a:pt x="140233" y="8432"/>
                </a:lnTo>
                <a:lnTo>
                  <a:pt x="140233" y="92900"/>
                </a:lnTo>
                <a:lnTo>
                  <a:pt x="138303" y="102463"/>
                </a:lnTo>
                <a:lnTo>
                  <a:pt x="133045" y="110261"/>
                </a:lnTo>
                <a:lnTo>
                  <a:pt x="125247" y="115519"/>
                </a:lnTo>
                <a:lnTo>
                  <a:pt x="115697" y="117449"/>
                </a:lnTo>
                <a:lnTo>
                  <a:pt x="71869" y="117449"/>
                </a:lnTo>
                <a:lnTo>
                  <a:pt x="71869" y="68364"/>
                </a:lnTo>
                <a:lnTo>
                  <a:pt x="115697" y="68364"/>
                </a:lnTo>
                <a:lnTo>
                  <a:pt x="125247" y="70294"/>
                </a:lnTo>
                <a:lnTo>
                  <a:pt x="133045" y="75552"/>
                </a:lnTo>
                <a:lnTo>
                  <a:pt x="138303" y="83350"/>
                </a:lnTo>
                <a:lnTo>
                  <a:pt x="140233" y="92900"/>
                </a:lnTo>
                <a:lnTo>
                  <a:pt x="140233" y="8432"/>
                </a:lnTo>
                <a:lnTo>
                  <a:pt x="133223" y="7010"/>
                </a:lnTo>
                <a:lnTo>
                  <a:pt x="0" y="7010"/>
                </a:lnTo>
                <a:lnTo>
                  <a:pt x="0" y="287477"/>
                </a:lnTo>
                <a:lnTo>
                  <a:pt x="145491" y="287477"/>
                </a:lnTo>
                <a:lnTo>
                  <a:pt x="178917" y="280733"/>
                </a:lnTo>
                <a:lnTo>
                  <a:pt x="206222" y="262318"/>
                </a:lnTo>
                <a:lnTo>
                  <a:pt x="224624" y="235026"/>
                </a:lnTo>
                <a:lnTo>
                  <a:pt x="226771" y="224370"/>
                </a:lnTo>
                <a:lnTo>
                  <a:pt x="231381" y="201587"/>
                </a:lnTo>
                <a:close/>
              </a:path>
              <a:path w="1052195" h="294640">
                <a:moveTo>
                  <a:pt x="564426" y="147243"/>
                </a:moveTo>
                <a:lnTo>
                  <a:pt x="556856" y="99631"/>
                </a:lnTo>
                <a:lnTo>
                  <a:pt x="535813" y="59067"/>
                </a:lnTo>
                <a:lnTo>
                  <a:pt x="503847" y="27597"/>
                </a:lnTo>
                <a:lnTo>
                  <a:pt x="489051" y="20142"/>
                </a:lnTo>
                <a:lnTo>
                  <a:pt x="489051" y="147243"/>
                </a:lnTo>
                <a:lnTo>
                  <a:pt x="483743" y="177050"/>
                </a:lnTo>
                <a:lnTo>
                  <a:pt x="468896" y="201587"/>
                </a:lnTo>
                <a:lnTo>
                  <a:pt x="446163" y="218236"/>
                </a:lnTo>
                <a:lnTo>
                  <a:pt x="417182" y="224370"/>
                </a:lnTo>
                <a:lnTo>
                  <a:pt x="388200" y="218236"/>
                </a:lnTo>
                <a:lnTo>
                  <a:pt x="365467" y="201587"/>
                </a:lnTo>
                <a:lnTo>
                  <a:pt x="350621" y="177050"/>
                </a:lnTo>
                <a:lnTo>
                  <a:pt x="345313" y="147243"/>
                </a:lnTo>
                <a:lnTo>
                  <a:pt x="350621" y="117449"/>
                </a:lnTo>
                <a:lnTo>
                  <a:pt x="365467" y="92913"/>
                </a:lnTo>
                <a:lnTo>
                  <a:pt x="388200" y="76250"/>
                </a:lnTo>
                <a:lnTo>
                  <a:pt x="417182" y="70116"/>
                </a:lnTo>
                <a:lnTo>
                  <a:pt x="446163" y="76250"/>
                </a:lnTo>
                <a:lnTo>
                  <a:pt x="468896" y="92913"/>
                </a:lnTo>
                <a:lnTo>
                  <a:pt x="483743" y="117449"/>
                </a:lnTo>
                <a:lnTo>
                  <a:pt x="489051" y="147243"/>
                </a:lnTo>
                <a:lnTo>
                  <a:pt x="489051" y="20142"/>
                </a:lnTo>
                <a:lnTo>
                  <a:pt x="463461" y="7239"/>
                </a:lnTo>
                <a:lnTo>
                  <a:pt x="417182" y="0"/>
                </a:lnTo>
                <a:lnTo>
                  <a:pt x="370903" y="7239"/>
                </a:lnTo>
                <a:lnTo>
                  <a:pt x="330517" y="27597"/>
                </a:lnTo>
                <a:lnTo>
                  <a:pt x="298551" y="59067"/>
                </a:lnTo>
                <a:lnTo>
                  <a:pt x="277507" y="99631"/>
                </a:lnTo>
                <a:lnTo>
                  <a:pt x="269938" y="147243"/>
                </a:lnTo>
                <a:lnTo>
                  <a:pt x="277507" y="194868"/>
                </a:lnTo>
                <a:lnTo>
                  <a:pt x="298551" y="235419"/>
                </a:lnTo>
                <a:lnTo>
                  <a:pt x="330517" y="266890"/>
                </a:lnTo>
                <a:lnTo>
                  <a:pt x="370903" y="287261"/>
                </a:lnTo>
                <a:lnTo>
                  <a:pt x="417182" y="294487"/>
                </a:lnTo>
                <a:lnTo>
                  <a:pt x="463461" y="287261"/>
                </a:lnTo>
                <a:lnTo>
                  <a:pt x="503847" y="266890"/>
                </a:lnTo>
                <a:lnTo>
                  <a:pt x="535813" y="235419"/>
                </a:lnTo>
                <a:lnTo>
                  <a:pt x="541553" y="224370"/>
                </a:lnTo>
                <a:lnTo>
                  <a:pt x="556856" y="194868"/>
                </a:lnTo>
                <a:lnTo>
                  <a:pt x="564426" y="147243"/>
                </a:lnTo>
                <a:close/>
              </a:path>
              <a:path w="1052195" h="294640">
                <a:moveTo>
                  <a:pt x="806323" y="206844"/>
                </a:moveTo>
                <a:lnTo>
                  <a:pt x="792467" y="164833"/>
                </a:lnTo>
                <a:lnTo>
                  <a:pt x="759421" y="136626"/>
                </a:lnTo>
                <a:lnTo>
                  <a:pt x="719988" y="117500"/>
                </a:lnTo>
                <a:lnTo>
                  <a:pt x="686955" y="102743"/>
                </a:lnTo>
                <a:lnTo>
                  <a:pt x="673100" y="87655"/>
                </a:lnTo>
                <a:lnTo>
                  <a:pt x="675614" y="80200"/>
                </a:lnTo>
                <a:lnTo>
                  <a:pt x="682739" y="74066"/>
                </a:lnTo>
                <a:lnTo>
                  <a:pt x="693801" y="69900"/>
                </a:lnTo>
                <a:lnTo>
                  <a:pt x="708164" y="68364"/>
                </a:lnTo>
                <a:lnTo>
                  <a:pt x="726833" y="70561"/>
                </a:lnTo>
                <a:lnTo>
                  <a:pt x="740587" y="75374"/>
                </a:lnTo>
                <a:lnTo>
                  <a:pt x="749071" y="80200"/>
                </a:lnTo>
                <a:lnTo>
                  <a:pt x="751979" y="82384"/>
                </a:lnTo>
                <a:lnTo>
                  <a:pt x="792302" y="28054"/>
                </a:lnTo>
                <a:lnTo>
                  <a:pt x="771156" y="11836"/>
                </a:lnTo>
                <a:lnTo>
                  <a:pt x="754621" y="3505"/>
                </a:lnTo>
                <a:lnTo>
                  <a:pt x="734136" y="444"/>
                </a:lnTo>
                <a:lnTo>
                  <a:pt x="701154" y="0"/>
                </a:lnTo>
                <a:lnTo>
                  <a:pt x="663625" y="6794"/>
                </a:lnTo>
                <a:lnTo>
                  <a:pt x="632345" y="25425"/>
                </a:lnTo>
                <a:lnTo>
                  <a:pt x="610933" y="53251"/>
                </a:lnTo>
                <a:lnTo>
                  <a:pt x="602996" y="87655"/>
                </a:lnTo>
                <a:lnTo>
                  <a:pt x="616115" y="129336"/>
                </a:lnTo>
                <a:lnTo>
                  <a:pt x="647420" y="156870"/>
                </a:lnTo>
                <a:lnTo>
                  <a:pt x="684771" y="175501"/>
                </a:lnTo>
                <a:lnTo>
                  <a:pt x="716064" y="190411"/>
                </a:lnTo>
                <a:lnTo>
                  <a:pt x="729195" y="206844"/>
                </a:lnTo>
                <a:lnTo>
                  <a:pt x="727278" y="214299"/>
                </a:lnTo>
                <a:lnTo>
                  <a:pt x="721741" y="220433"/>
                </a:lnTo>
                <a:lnTo>
                  <a:pt x="712927" y="224586"/>
                </a:lnTo>
                <a:lnTo>
                  <a:pt x="701154" y="226123"/>
                </a:lnTo>
                <a:lnTo>
                  <a:pt x="675017" y="222021"/>
                </a:lnTo>
                <a:lnTo>
                  <a:pt x="655129" y="212979"/>
                </a:lnTo>
                <a:lnTo>
                  <a:pt x="642480" y="203949"/>
                </a:lnTo>
                <a:lnTo>
                  <a:pt x="638048" y="199834"/>
                </a:lnTo>
                <a:lnTo>
                  <a:pt x="595985" y="255930"/>
                </a:lnTo>
                <a:lnTo>
                  <a:pt x="617347" y="278218"/>
                </a:lnTo>
                <a:lnTo>
                  <a:pt x="635419" y="289674"/>
                </a:lnTo>
                <a:lnTo>
                  <a:pt x="660069" y="293890"/>
                </a:lnTo>
                <a:lnTo>
                  <a:pt x="701154" y="294487"/>
                </a:lnTo>
                <a:lnTo>
                  <a:pt x="741248" y="288188"/>
                </a:lnTo>
                <a:lnTo>
                  <a:pt x="774776" y="270395"/>
                </a:lnTo>
                <a:lnTo>
                  <a:pt x="797775" y="242722"/>
                </a:lnTo>
                <a:lnTo>
                  <a:pt x="806323" y="206844"/>
                </a:lnTo>
                <a:close/>
              </a:path>
              <a:path w="1052195" h="294640">
                <a:moveTo>
                  <a:pt x="1051725" y="206844"/>
                </a:moveTo>
                <a:lnTo>
                  <a:pt x="1037869" y="164833"/>
                </a:lnTo>
                <a:lnTo>
                  <a:pt x="1004836" y="136626"/>
                </a:lnTo>
                <a:lnTo>
                  <a:pt x="965390" y="117500"/>
                </a:lnTo>
                <a:lnTo>
                  <a:pt x="932357" y="102743"/>
                </a:lnTo>
                <a:lnTo>
                  <a:pt x="918502" y="87655"/>
                </a:lnTo>
                <a:lnTo>
                  <a:pt x="921016" y="80200"/>
                </a:lnTo>
                <a:lnTo>
                  <a:pt x="928141" y="74066"/>
                </a:lnTo>
                <a:lnTo>
                  <a:pt x="939215" y="69900"/>
                </a:lnTo>
                <a:lnTo>
                  <a:pt x="953566" y="68364"/>
                </a:lnTo>
                <a:lnTo>
                  <a:pt x="972248" y="70561"/>
                </a:lnTo>
                <a:lnTo>
                  <a:pt x="985989" y="75374"/>
                </a:lnTo>
                <a:lnTo>
                  <a:pt x="994473" y="80200"/>
                </a:lnTo>
                <a:lnTo>
                  <a:pt x="997381" y="82384"/>
                </a:lnTo>
                <a:lnTo>
                  <a:pt x="1037704" y="28054"/>
                </a:lnTo>
                <a:lnTo>
                  <a:pt x="1016558" y="11836"/>
                </a:lnTo>
                <a:lnTo>
                  <a:pt x="1000010" y="3505"/>
                </a:lnTo>
                <a:lnTo>
                  <a:pt x="979525" y="444"/>
                </a:lnTo>
                <a:lnTo>
                  <a:pt x="946556" y="0"/>
                </a:lnTo>
                <a:lnTo>
                  <a:pt x="909027" y="6794"/>
                </a:lnTo>
                <a:lnTo>
                  <a:pt x="877747" y="25425"/>
                </a:lnTo>
                <a:lnTo>
                  <a:pt x="856322" y="53251"/>
                </a:lnTo>
                <a:lnTo>
                  <a:pt x="848385" y="87655"/>
                </a:lnTo>
                <a:lnTo>
                  <a:pt x="861517" y="129336"/>
                </a:lnTo>
                <a:lnTo>
                  <a:pt x="892810" y="156870"/>
                </a:lnTo>
                <a:lnTo>
                  <a:pt x="930173" y="175501"/>
                </a:lnTo>
                <a:lnTo>
                  <a:pt x="961466" y="190411"/>
                </a:lnTo>
                <a:lnTo>
                  <a:pt x="974598" y="206844"/>
                </a:lnTo>
                <a:lnTo>
                  <a:pt x="972680" y="214299"/>
                </a:lnTo>
                <a:lnTo>
                  <a:pt x="967155" y="220433"/>
                </a:lnTo>
                <a:lnTo>
                  <a:pt x="958329" y="224586"/>
                </a:lnTo>
                <a:lnTo>
                  <a:pt x="946556" y="226123"/>
                </a:lnTo>
                <a:lnTo>
                  <a:pt x="920419" y="222021"/>
                </a:lnTo>
                <a:lnTo>
                  <a:pt x="900544" y="212979"/>
                </a:lnTo>
                <a:lnTo>
                  <a:pt x="887882" y="203949"/>
                </a:lnTo>
                <a:lnTo>
                  <a:pt x="883450" y="199834"/>
                </a:lnTo>
                <a:lnTo>
                  <a:pt x="841375" y="255930"/>
                </a:lnTo>
                <a:lnTo>
                  <a:pt x="862736" y="278218"/>
                </a:lnTo>
                <a:lnTo>
                  <a:pt x="880821" y="289674"/>
                </a:lnTo>
                <a:lnTo>
                  <a:pt x="905471" y="293890"/>
                </a:lnTo>
                <a:lnTo>
                  <a:pt x="946556" y="294487"/>
                </a:lnTo>
                <a:lnTo>
                  <a:pt x="986650" y="288188"/>
                </a:lnTo>
                <a:lnTo>
                  <a:pt x="1020178" y="270395"/>
                </a:lnTo>
                <a:lnTo>
                  <a:pt x="1043178" y="242722"/>
                </a:lnTo>
                <a:lnTo>
                  <a:pt x="1051725" y="206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angle 52">
            <a:hlinkClick r:id="rId6" action="ppaction://hlinksldjump"/>
            <a:extLst>
              <a:ext uri="{FF2B5EF4-FFF2-40B4-BE49-F238E27FC236}">
                <a16:creationId xmlns:a16="http://schemas.microsoft.com/office/drawing/2014/main" id="{07758873-D1CA-2902-F3EB-1F19C8101A2C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object 7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8" name="object 8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1" name="object 11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15917" y="6672807"/>
            <a:ext cx="2283460" cy="235449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87325">
              <a:lnSpc>
                <a:spcPts val="2520"/>
              </a:lnSpc>
              <a:spcBef>
                <a:spcPts val="380"/>
              </a:spcBef>
            </a:pPr>
            <a:r>
              <a:rPr sz="2300" spc="-140" dirty="0">
                <a:latin typeface="Verdana"/>
                <a:cs typeface="Verdana"/>
              </a:rPr>
              <a:t>Regular-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105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shirt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30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easy-</a:t>
            </a:r>
            <a:r>
              <a:rPr sz="2300" spc="-20" dirty="0">
                <a:latin typeface="Verdana"/>
                <a:cs typeface="Verdana"/>
              </a:rPr>
              <a:t>iron </a:t>
            </a:r>
            <a:r>
              <a:rPr sz="2300" spc="-70" dirty="0">
                <a:latin typeface="Verdana"/>
                <a:cs typeface="Verdana"/>
              </a:rPr>
              <a:t>cotton</a:t>
            </a:r>
            <a:r>
              <a:rPr sz="2300" spc="-105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poplin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lang="en-US" sz="1050" spc="-60" dirty="0">
                <a:latin typeface="Verdana"/>
                <a:cs typeface="Verdana"/>
              </a:rPr>
              <a:t>Joe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50500334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White,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Light/Pastel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0" dirty="0">
                <a:latin typeface="Verdana"/>
                <a:cs typeface="Verdana"/>
              </a:rPr>
              <a:t>89,95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30" dirty="0">
                <a:latin typeface="Verdana"/>
                <a:cs typeface="Verdana"/>
              </a:rPr>
              <a:t>62</a:t>
            </a:r>
            <a:r>
              <a:rPr lang="en-US" sz="1050" spc="-130" dirty="0">
                <a:latin typeface="Verdana"/>
                <a:cs typeface="Verdana"/>
              </a:rPr>
              <a:t>,00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4" name="object 24"/>
          <p:cNvSpPr txBox="1"/>
          <p:nvPr/>
        </p:nvSpPr>
        <p:spPr>
          <a:xfrm>
            <a:off x="4595310" y="6672807"/>
            <a:ext cx="2274667" cy="10105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87325">
              <a:lnSpc>
                <a:spcPts val="2520"/>
              </a:lnSpc>
              <a:spcBef>
                <a:spcPts val="380"/>
              </a:spcBef>
            </a:pPr>
            <a:r>
              <a:rPr lang="en-US" sz="2300" spc="-140" dirty="0">
                <a:latin typeface="Verdana"/>
                <a:cs typeface="Verdana"/>
              </a:rPr>
              <a:t>Slim-</a:t>
            </a:r>
            <a:r>
              <a:rPr lang="en-US" sz="2300" spc="-50" dirty="0">
                <a:latin typeface="Verdana"/>
                <a:cs typeface="Verdana"/>
              </a:rPr>
              <a:t>fit</a:t>
            </a:r>
            <a:r>
              <a:rPr lang="en-US" sz="2300" spc="-105" dirty="0">
                <a:latin typeface="Verdana"/>
                <a:cs typeface="Verdana"/>
              </a:rPr>
              <a:t> </a:t>
            </a:r>
            <a:r>
              <a:rPr lang="en-US" sz="2300" spc="-120" dirty="0">
                <a:latin typeface="Verdana"/>
                <a:cs typeface="Verdana"/>
              </a:rPr>
              <a:t>shirt </a:t>
            </a:r>
            <a:r>
              <a:rPr lang="en-US" sz="2300" spc="-150" dirty="0">
                <a:latin typeface="Verdana"/>
                <a:cs typeface="Verdana"/>
              </a:rPr>
              <a:t>in</a:t>
            </a:r>
            <a:r>
              <a:rPr lang="en-US" sz="2300" spc="-30" dirty="0">
                <a:latin typeface="Verdana"/>
                <a:cs typeface="Verdana"/>
              </a:rPr>
              <a:t> </a:t>
            </a:r>
            <a:r>
              <a:rPr lang="en-US" sz="2300" spc="-130" dirty="0">
                <a:latin typeface="Verdana"/>
                <a:cs typeface="Verdana"/>
              </a:rPr>
              <a:t>easy-</a:t>
            </a:r>
            <a:r>
              <a:rPr lang="en-US" sz="2300" spc="-20" dirty="0">
                <a:latin typeface="Verdana"/>
                <a:cs typeface="Verdana"/>
              </a:rPr>
              <a:t>iron </a:t>
            </a:r>
            <a:r>
              <a:rPr lang="en-US" sz="2300" spc="-70" dirty="0">
                <a:latin typeface="Verdana"/>
                <a:cs typeface="Verdana"/>
              </a:rPr>
              <a:t>cotton</a:t>
            </a:r>
            <a:r>
              <a:rPr lang="en-US" sz="2300" spc="-105" dirty="0">
                <a:latin typeface="Verdana"/>
                <a:cs typeface="Verdana"/>
              </a:rPr>
              <a:t> </a:t>
            </a:r>
            <a:r>
              <a:rPr lang="en-US" sz="2300" spc="-10" dirty="0">
                <a:latin typeface="Verdana"/>
                <a:cs typeface="Verdana"/>
              </a:rPr>
              <a:t>poplin</a:t>
            </a:r>
            <a:endParaRPr lang="en-US" sz="23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5310" y="7793168"/>
            <a:ext cx="2283460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20" dirty="0">
                <a:latin typeface="Verdana"/>
                <a:cs typeface="Verdana"/>
              </a:rPr>
              <a:t>Hank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50500318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lang="en-US" sz="1050" spc="-80" dirty="0">
                <a:latin typeface="Verdana"/>
                <a:cs typeface="Verdana"/>
              </a:rPr>
              <a:t>White,</a:t>
            </a:r>
            <a:r>
              <a:rPr lang="en-US" sz="1050" spc="-75" dirty="0">
                <a:latin typeface="Verdana"/>
                <a:cs typeface="Verdana"/>
              </a:rPr>
              <a:t> </a:t>
            </a:r>
            <a:r>
              <a:rPr lang="en-US" sz="1050" spc="-80" dirty="0">
                <a:latin typeface="Verdana"/>
                <a:cs typeface="Verdana"/>
              </a:rPr>
              <a:t>Black,</a:t>
            </a:r>
            <a:r>
              <a:rPr lang="en-US" sz="1050" spc="-75" dirty="0">
                <a:latin typeface="Verdana"/>
                <a:cs typeface="Verdana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Light/Pastel Blue, Dark Blue</a:t>
            </a:r>
            <a:endParaRPr lang="en-US"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0" dirty="0">
                <a:latin typeface="Verdana"/>
                <a:cs typeface="Verdana"/>
              </a:rPr>
              <a:t>89,95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30" dirty="0">
                <a:latin typeface="Verdana"/>
                <a:cs typeface="Verdana"/>
              </a:rPr>
              <a:t>62,</a:t>
            </a:r>
            <a:r>
              <a:rPr lang="en-US" sz="1050" spc="-130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47" name="Picture 46" descr="A white shirt with buttons&#10;&#10;Description automatically generated">
            <a:extLst>
              <a:ext uri="{FF2B5EF4-FFF2-40B4-BE49-F238E27FC236}">
                <a16:creationId xmlns:a16="http://schemas.microsoft.com/office/drawing/2014/main" id="{30AEFA04-37D1-35A2-2313-C532DCF8FE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9427" r="18927" b="11167"/>
          <a:stretch/>
        </p:blipFill>
        <p:spPr>
          <a:xfrm>
            <a:off x="866754" y="2305456"/>
            <a:ext cx="2706329" cy="3503204"/>
          </a:xfrm>
          <a:prstGeom prst="rect">
            <a:avLst/>
          </a:prstGeom>
        </p:spPr>
      </p:pic>
      <p:sp>
        <p:nvSpPr>
          <p:cNvPr id="1031" name="object 23">
            <a:extLst>
              <a:ext uri="{FF2B5EF4-FFF2-40B4-BE49-F238E27FC236}">
                <a16:creationId xmlns:a16="http://schemas.microsoft.com/office/drawing/2014/main" id="{A3C8DB7E-FE9C-56B4-0411-43F3B8C43206}"/>
              </a:ext>
            </a:extLst>
          </p:cNvPr>
          <p:cNvSpPr txBox="1"/>
          <p:nvPr/>
        </p:nvSpPr>
        <p:spPr>
          <a:xfrm>
            <a:off x="812800" y="6687909"/>
            <a:ext cx="2283460" cy="235449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87325">
              <a:lnSpc>
                <a:spcPts val="2520"/>
              </a:lnSpc>
              <a:spcBef>
                <a:spcPts val="380"/>
              </a:spcBef>
            </a:pPr>
            <a:r>
              <a:rPr lang="en-US" sz="2300" spc="-140" dirty="0">
                <a:latin typeface="Verdana"/>
                <a:cs typeface="Verdana"/>
              </a:rPr>
              <a:t>Slim</a:t>
            </a:r>
            <a:r>
              <a:rPr sz="2300" spc="-140" dirty="0">
                <a:latin typeface="Verdana"/>
                <a:cs typeface="Verdana"/>
              </a:rPr>
              <a:t>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105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shirt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30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easy-</a:t>
            </a:r>
            <a:r>
              <a:rPr sz="2300" spc="-20" dirty="0">
                <a:latin typeface="Verdana"/>
                <a:cs typeface="Verdana"/>
              </a:rPr>
              <a:t>iron </a:t>
            </a:r>
            <a:r>
              <a:rPr sz="2300" spc="-70" dirty="0">
                <a:latin typeface="Verdana"/>
                <a:cs typeface="Verdana"/>
              </a:rPr>
              <a:t>cotton</a:t>
            </a:r>
            <a:r>
              <a:rPr sz="2300" spc="-105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poplin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lang="en-US" sz="1050" spc="-60" dirty="0">
                <a:latin typeface="Verdana"/>
                <a:cs typeface="Verdana"/>
              </a:rPr>
              <a:t>Hank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50500318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White,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lang="en-US" sz="1050" spc="-30" dirty="0">
                <a:latin typeface="Verdana"/>
                <a:cs typeface="Verdana"/>
              </a:rPr>
              <a:t>Light/Pastel Blue, Dark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20" dirty="0">
                <a:latin typeface="Verdana"/>
                <a:cs typeface="Verdana"/>
              </a:rPr>
              <a:t>89,95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30" dirty="0">
                <a:latin typeface="Verdana"/>
                <a:cs typeface="Verdana"/>
              </a:rPr>
              <a:t>62</a:t>
            </a:r>
            <a:r>
              <a:rPr lang="en-US" sz="1050" spc="-130" dirty="0">
                <a:latin typeface="Verdana"/>
                <a:cs typeface="Verdana"/>
              </a:rPr>
              <a:t>,00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1037" name="Picture 1036" descr="A long sleeved black shirt&#10;&#10;Description automatically generated">
            <a:extLst>
              <a:ext uri="{FF2B5EF4-FFF2-40B4-BE49-F238E27FC236}">
                <a16:creationId xmlns:a16="http://schemas.microsoft.com/office/drawing/2014/main" id="{5EF03552-D58A-7BC4-2C2B-4935594113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11010" r="20752" b="10015"/>
          <a:stretch/>
        </p:blipFill>
        <p:spPr>
          <a:xfrm>
            <a:off x="4841629" y="2381383"/>
            <a:ext cx="2600571" cy="3492000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B28E0300-5246-E5FD-AFF8-10ACE80B101F}"/>
              </a:ext>
            </a:extLst>
          </p:cNvPr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hlinkClick r:id="rId9" action="ppaction://hlinksldjump"/>
            <a:extLst>
              <a:ext uri="{FF2B5EF4-FFF2-40B4-BE49-F238E27FC236}">
                <a16:creationId xmlns:a16="http://schemas.microsoft.com/office/drawing/2014/main" id="{1603C587-6904-82CD-0D9F-E6C052AF78A9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775DF8DB-7CDA-62DA-9F5E-91B7C7C95331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B85B70BC-C22C-DA65-F52B-D3D30BDAF900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11" action="ppaction://hlinksldjump"/>
            <a:extLst>
              <a:ext uri="{FF2B5EF4-FFF2-40B4-BE49-F238E27FC236}">
                <a16:creationId xmlns:a16="http://schemas.microsoft.com/office/drawing/2014/main" id="{C498D521-1F11-D0BB-C402-4896585C01E5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17040901-2DAA-D5E9-343B-3BB2E519D007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BBFC7BE-F951-64EE-89E4-44F125144340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105" dirty="0">
                <a:latin typeface="Verdana"/>
                <a:cs typeface="Verdana"/>
              </a:rPr>
              <a:t>SHIRTS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D33AF82-6219-4D6A-30FF-8A5C1C5E77DB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F65ACAD5-1000-D0B0-CF9E-39DAC5EBE6C2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2" action="ppaction://hlinksldjump"/>
            <a:extLst>
              <a:ext uri="{FF2B5EF4-FFF2-40B4-BE49-F238E27FC236}">
                <a16:creationId xmlns:a16="http://schemas.microsoft.com/office/drawing/2014/main" id="{E4B870C1-3D82-04AF-3D5E-C1B68DBE7073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3" action="ppaction://hlinksldjump"/>
            <a:extLst>
              <a:ext uri="{FF2B5EF4-FFF2-40B4-BE49-F238E27FC236}">
                <a16:creationId xmlns:a16="http://schemas.microsoft.com/office/drawing/2014/main" id="{BCB0B0A9-8489-ED71-8E7A-3FCCE84C716E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5084D1E7-F23F-FFA2-5CDD-A71A3DB4007F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AAC71C26-4864-1990-A473-28104F235533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EEA1E1A6-63F6-C3E5-7B1D-139B9449634F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Rectangle 33">
            <a:hlinkClick r:id="rId14" action="ppaction://hlinksldjump"/>
            <a:extLst>
              <a:ext uri="{FF2B5EF4-FFF2-40B4-BE49-F238E27FC236}">
                <a16:creationId xmlns:a16="http://schemas.microsoft.com/office/drawing/2014/main" id="{06E1BCC7-09BA-677A-9D11-C47BE82A994C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15" action="ppaction://hlinksldjump"/>
            <a:extLst>
              <a:ext uri="{FF2B5EF4-FFF2-40B4-BE49-F238E27FC236}">
                <a16:creationId xmlns:a16="http://schemas.microsoft.com/office/drawing/2014/main" id="{316A356B-11A3-5AFE-6DB5-80CB99032DF8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CB430D82-73D2-60A8-5B90-BF66DCD93D3B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B76EF17E-CB52-2CDF-3D58-080085374C23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68045373-BE10-4BF5-2AF6-ACA8D5020418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ABA913C-4659-A84F-BBF5-4546AC3C84C5}"/>
              </a:ext>
            </a:extLst>
          </p:cNvPr>
          <p:cNvSpPr/>
          <p:nvPr/>
        </p:nvSpPr>
        <p:spPr>
          <a:xfrm>
            <a:off x="2708200" y="6273859"/>
            <a:ext cx="162000" cy="162000"/>
          </a:xfrm>
          <a:prstGeom prst="flowChartConnector">
            <a:avLst/>
          </a:prstGeom>
          <a:solidFill>
            <a:srgbClr val="FFEC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3329E75-F9D6-E673-71A9-F00FAC0BD2E9}"/>
              </a:ext>
            </a:extLst>
          </p:cNvPr>
          <p:cNvSpPr/>
          <p:nvPr/>
        </p:nvSpPr>
        <p:spPr>
          <a:xfrm>
            <a:off x="6527800" y="6269284"/>
            <a:ext cx="162000" cy="162000"/>
          </a:xfrm>
          <a:prstGeom prst="flowChartConnector">
            <a:avLst/>
          </a:prstGeom>
          <a:solidFill>
            <a:srgbClr val="FFEC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3BCA2B78-F829-DFC7-DC13-7E0F49246B5B}"/>
              </a:ext>
            </a:extLst>
          </p:cNvPr>
          <p:cNvSpPr/>
          <p:nvPr/>
        </p:nvSpPr>
        <p:spPr>
          <a:xfrm>
            <a:off x="5643434" y="6229108"/>
            <a:ext cx="162000" cy="162000"/>
          </a:xfrm>
          <a:prstGeom prst="flowChartConnector">
            <a:avLst/>
          </a:prstGeom>
          <a:solidFill>
            <a:srgbClr val="383B3C"/>
          </a:solidFill>
          <a:ln w="3175">
            <a:solidFill>
              <a:srgbClr val="3332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B902A50-A522-90CD-61F6-843F5D34DAEC}"/>
              </a:ext>
            </a:extLst>
          </p:cNvPr>
          <p:cNvSpPr/>
          <p:nvPr/>
        </p:nvSpPr>
        <p:spPr>
          <a:xfrm>
            <a:off x="5877770" y="6229108"/>
            <a:ext cx="162000" cy="162000"/>
          </a:xfrm>
          <a:prstGeom prst="flowChartConnector">
            <a:avLst/>
          </a:prstGeom>
          <a:solidFill>
            <a:srgbClr val="898F97"/>
          </a:solidFill>
          <a:ln w="3175">
            <a:solidFill>
              <a:srgbClr val="0B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E9B2285-63EC-D7C8-4317-76597B770F90}"/>
              </a:ext>
            </a:extLst>
          </p:cNvPr>
          <p:cNvSpPr/>
          <p:nvPr/>
        </p:nvSpPr>
        <p:spPr>
          <a:xfrm>
            <a:off x="6106149" y="6226309"/>
            <a:ext cx="162000" cy="162000"/>
          </a:xfrm>
          <a:prstGeom prst="flowChartConnector">
            <a:avLst/>
          </a:prstGeom>
          <a:solidFill>
            <a:srgbClr val="4F5471"/>
          </a:solidFill>
          <a:ln w="3175">
            <a:solidFill>
              <a:srgbClr val="0B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8F9F95C-AEB5-9CCA-2990-E09CD5182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3332" b="-1"/>
          <a:stretch/>
        </p:blipFill>
        <p:spPr>
          <a:xfrm>
            <a:off x="1727200" y="6211988"/>
            <a:ext cx="654375" cy="167655"/>
          </a:xfrm>
          <a:prstGeom prst="rect">
            <a:avLst/>
          </a:prstGeom>
        </p:spPr>
      </p:pic>
      <p:pic>
        <p:nvPicPr>
          <p:cNvPr id="15" name="Image 12">
            <a:extLst>
              <a:ext uri="{FF2B5EF4-FFF2-40B4-BE49-F238E27FC236}">
                <a16:creationId xmlns:a16="http://schemas.microsoft.com/office/drawing/2014/main" id="{15B40F1E-EF5B-971B-19E7-1EC316F61BF4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4792642" y="1893886"/>
            <a:ext cx="2680915" cy="4076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189" y="2489417"/>
            <a:ext cx="2581667" cy="3277737"/>
          </a:xfrm>
          <a:prstGeom prst="rect">
            <a:avLst/>
          </a:prstGeom>
        </p:spPr>
      </p:pic>
      <p:sp>
        <p:nvSpPr>
          <p:cNvPr id="58" name="Rectangle 57">
            <a:hlinkClick r:id="rId5" action="ppaction://hlinksldjump"/>
            <a:extLst>
              <a:ext uri="{FF2B5EF4-FFF2-40B4-BE49-F238E27FC236}">
                <a16:creationId xmlns:a16="http://schemas.microsoft.com/office/drawing/2014/main" id="{440E2B03-5B44-ACF8-D9DB-D45A1A66707C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6" name="object 6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Rectangle 61">
            <a:hlinkClick r:id="rId6" action="ppaction://hlinksldjump"/>
            <a:extLst>
              <a:ext uri="{FF2B5EF4-FFF2-40B4-BE49-F238E27FC236}">
                <a16:creationId xmlns:a16="http://schemas.microsoft.com/office/drawing/2014/main" id="{B4F45C4E-E176-2E29-EC3F-7D3BBB85BF9C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object 8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9" name="object 9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21234" y="6672807"/>
            <a:ext cx="2790825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40" dirty="0">
                <a:latin typeface="Verdana"/>
                <a:cs typeface="Verdana"/>
              </a:rPr>
              <a:t>Regular-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130" dirty="0">
                <a:latin typeface="Verdana"/>
                <a:cs typeface="Verdana"/>
              </a:rPr>
              <a:t>roll-</a:t>
            </a:r>
            <a:r>
              <a:rPr sz="2300" spc="-20" dirty="0">
                <a:latin typeface="Verdana"/>
                <a:cs typeface="Verdana"/>
              </a:rPr>
              <a:t>neck </a:t>
            </a:r>
            <a:r>
              <a:rPr sz="2300" spc="-135" dirty="0">
                <a:latin typeface="Verdana"/>
                <a:cs typeface="Verdana"/>
              </a:rPr>
              <a:t>sweater</a:t>
            </a:r>
            <a:r>
              <a:rPr sz="2300" spc="-35" dirty="0">
                <a:latin typeface="Verdana"/>
                <a:cs typeface="Verdana"/>
              </a:rPr>
              <a:t>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30" dirty="0">
                <a:latin typeface="Verdana"/>
                <a:cs typeface="Verdana"/>
              </a:rPr>
              <a:t> </a:t>
            </a:r>
            <a:r>
              <a:rPr sz="2300" spc="-140" dirty="0">
                <a:latin typeface="Verdana"/>
                <a:cs typeface="Verdana"/>
              </a:rPr>
              <a:t>extra-</a:t>
            </a:r>
            <a:r>
              <a:rPr sz="2300" spc="-75" dirty="0">
                <a:latin typeface="Verdana"/>
                <a:cs typeface="Verdana"/>
              </a:rPr>
              <a:t>fine </a:t>
            </a:r>
            <a:r>
              <a:rPr sz="2300" spc="-140" dirty="0">
                <a:latin typeface="Verdana"/>
                <a:cs typeface="Verdana"/>
              </a:rPr>
              <a:t>merino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wool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Baldebert-</a:t>
            </a:r>
            <a:r>
              <a:rPr sz="1050" spc="-60" dirty="0">
                <a:latin typeface="Verdana"/>
                <a:cs typeface="Verdana"/>
              </a:rPr>
              <a:t>E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50298449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Medium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10" dirty="0">
                <a:latin typeface="Verdana"/>
                <a:cs typeface="Verdana"/>
              </a:rPr>
              <a:t>Grey,</a:t>
            </a:r>
            <a:r>
              <a:rPr sz="1050" spc="-75" dirty="0">
                <a:latin typeface="Verdana"/>
                <a:cs typeface="Verdana"/>
              </a:rPr>
              <a:t> Dark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Virgin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wool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45" dirty="0">
                <a:latin typeface="Arial"/>
                <a:cs typeface="Arial"/>
              </a:rPr>
              <a:t>RRP:</a:t>
            </a:r>
            <a:r>
              <a:rPr sz="1050" b="1" strike="sngStrike" spc="-5" dirty="0">
                <a:latin typeface="Arial"/>
                <a:cs typeface="Arial"/>
              </a:rPr>
              <a:t> </a:t>
            </a:r>
            <a:r>
              <a:rPr sz="1050" strike="sngStrike" spc="-140" dirty="0">
                <a:latin typeface="Verdana"/>
                <a:cs typeface="Verdana"/>
              </a:rPr>
              <a:t>1</a:t>
            </a:r>
            <a:r>
              <a:rPr lang="en-US" sz="1050" strike="sngStrike" spc="-140" dirty="0">
                <a:latin typeface="Verdana"/>
                <a:cs typeface="Verdana"/>
              </a:rPr>
              <a:t>4</a:t>
            </a:r>
            <a:r>
              <a:rPr sz="1050" strike="sngStrike" spc="-140" dirty="0">
                <a:latin typeface="Verdana"/>
                <a:cs typeface="Verdana"/>
              </a:rPr>
              <a:t>9,95</a:t>
            </a:r>
            <a:r>
              <a:rPr sz="1050" strike="sngStrike" spc="-4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r>
              <a:rPr sz="1050" strike="sngStrike" spc="500" dirty="0">
                <a:latin typeface="Verdana"/>
                <a:cs typeface="Verdana"/>
              </a:rPr>
              <a:t> 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Arial"/>
              </a:rPr>
              <a:t>104</a:t>
            </a:r>
            <a:r>
              <a:rPr sz="1050" spc="-145" dirty="0">
                <a:latin typeface="Verdana"/>
                <a:cs typeface="Verdana"/>
              </a:rPr>
              <a:t>,</a:t>
            </a:r>
            <a:r>
              <a:rPr lang="en-US" sz="1050" spc="-145" dirty="0">
                <a:latin typeface="Verdana"/>
                <a:cs typeface="Verdana"/>
              </a:rPr>
              <a:t>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584200" y="6672807"/>
            <a:ext cx="2984500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98120">
              <a:lnSpc>
                <a:spcPts val="2520"/>
              </a:lnSpc>
              <a:spcBef>
                <a:spcPts val="380"/>
              </a:spcBef>
            </a:pPr>
            <a:r>
              <a:rPr sz="2300" spc="-140" dirty="0">
                <a:latin typeface="Verdana"/>
                <a:cs typeface="Verdana"/>
              </a:rPr>
              <a:t>Regular-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85" dirty="0">
                <a:latin typeface="Verdana"/>
                <a:cs typeface="Verdana"/>
              </a:rPr>
              <a:t> </a:t>
            </a:r>
            <a:r>
              <a:rPr sz="2300" spc="-150" dirty="0">
                <a:latin typeface="Verdana"/>
                <a:cs typeface="Verdana"/>
              </a:rPr>
              <a:t>V-</a:t>
            </a:r>
            <a:r>
              <a:rPr sz="2300" spc="-20" dirty="0">
                <a:latin typeface="Verdana"/>
                <a:cs typeface="Verdana"/>
              </a:rPr>
              <a:t>neck </a:t>
            </a:r>
            <a:r>
              <a:rPr sz="2300" spc="-135" dirty="0">
                <a:latin typeface="Verdana"/>
                <a:cs typeface="Verdana"/>
              </a:rPr>
              <a:t>sweater</a:t>
            </a:r>
            <a:r>
              <a:rPr sz="2300" spc="-35" dirty="0">
                <a:latin typeface="Verdana"/>
                <a:cs typeface="Verdana"/>
              </a:rPr>
              <a:t>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30" dirty="0">
                <a:latin typeface="Verdana"/>
                <a:cs typeface="Verdana"/>
              </a:rPr>
              <a:t> </a:t>
            </a:r>
            <a:r>
              <a:rPr sz="2300" spc="-140" dirty="0">
                <a:latin typeface="Verdana"/>
                <a:cs typeface="Verdana"/>
              </a:rPr>
              <a:t>extra-</a:t>
            </a:r>
            <a:r>
              <a:rPr sz="2300" spc="-75" dirty="0">
                <a:latin typeface="Verdana"/>
                <a:cs typeface="Verdana"/>
              </a:rPr>
              <a:t>fine </a:t>
            </a:r>
            <a:r>
              <a:rPr sz="2300" spc="-140" dirty="0">
                <a:latin typeface="Verdana"/>
                <a:cs typeface="Verdana"/>
              </a:rPr>
              <a:t>merino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wool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Batisse-</a:t>
            </a:r>
            <a:r>
              <a:rPr sz="1050" spc="-60" dirty="0">
                <a:latin typeface="Verdana"/>
                <a:cs typeface="Verdana"/>
              </a:rPr>
              <a:t>E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0" dirty="0">
                <a:latin typeface="Verdana"/>
                <a:cs typeface="Verdana"/>
              </a:rPr>
              <a:t> 50298509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Medium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10" dirty="0">
                <a:latin typeface="Verdana"/>
                <a:cs typeface="Verdana"/>
              </a:rPr>
              <a:t>Grey,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Dark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0" dirty="0">
                <a:latin typeface="Verdana"/>
                <a:cs typeface="Verdana"/>
              </a:rPr>
              <a:t>Blue,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Dark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Red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70" dirty="0">
                <a:latin typeface="Verdana"/>
                <a:cs typeface="Verdana"/>
              </a:rPr>
              <a:t>Virgin</a:t>
            </a:r>
            <a:r>
              <a:rPr sz="1050" spc="-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wool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10" dirty="0">
                <a:latin typeface="Arial"/>
                <a:cs typeface="Arial"/>
              </a:rPr>
              <a:t>RRP:</a:t>
            </a:r>
            <a:r>
              <a:rPr sz="1050" b="1" strike="sngStrike" spc="155" dirty="0">
                <a:latin typeface="Arial"/>
                <a:cs typeface="Arial"/>
              </a:rPr>
              <a:t> </a:t>
            </a:r>
            <a:r>
              <a:rPr sz="1050" strike="sngStrike" spc="-160" dirty="0">
                <a:latin typeface="Verdana"/>
                <a:cs typeface="Verdana"/>
              </a:rPr>
              <a:t>129,95</a:t>
            </a:r>
            <a:r>
              <a:rPr sz="1050" strike="sngStrike" spc="-8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r>
              <a:rPr sz="1050" strike="sngStrike" spc="500" dirty="0">
                <a:latin typeface="Verdana"/>
                <a:cs typeface="Verdana"/>
              </a:rPr>
              <a:t> 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Price:</a:t>
            </a:r>
            <a:r>
              <a:rPr sz="1050" b="1" spc="340" dirty="0">
                <a:latin typeface="Arial"/>
                <a:cs typeface="Arial"/>
              </a:rPr>
              <a:t> </a:t>
            </a:r>
            <a:r>
              <a:rPr sz="1050" spc="-105" dirty="0">
                <a:latin typeface="Verdana"/>
                <a:cs typeface="Verdana"/>
              </a:rPr>
              <a:t>90,</a:t>
            </a:r>
            <a:r>
              <a:rPr lang="en-US" sz="1050" spc="-105" dirty="0">
                <a:latin typeface="Verdana"/>
                <a:cs typeface="Verdana"/>
              </a:rPr>
              <a:t>00</a:t>
            </a:r>
            <a:r>
              <a:rPr sz="1050" spc="-6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B1F3D0F-FC01-16E7-DA04-476129A10960}"/>
              </a:ext>
            </a:extLst>
          </p:cNvPr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950D66CF-FA78-9575-005E-D2AF1A113F87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6301CA79-3F3B-9922-F7FC-4DD53C49C305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9F287851-280D-5695-9C03-A0CF60ECCDB3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1A0AF8BC-D989-1EA1-DA36-3DF37F044C19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502501C0-E3DD-B374-8C71-288F45F5156C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B0CC0567-684C-1E12-6315-9E695381E78A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CDDA7B6E-7BEC-23E8-3D50-E28CD14C442E}"/>
              </a:ext>
            </a:extLst>
          </p:cNvPr>
          <p:cNvSpPr txBox="1"/>
          <p:nvPr/>
        </p:nvSpPr>
        <p:spPr>
          <a:xfrm>
            <a:off x="6212480" y="572227"/>
            <a:ext cx="9258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Verdana"/>
                <a:cs typeface="Verdana"/>
              </a:rPr>
              <a:t>KNITWEAR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3" name="Rectangle 32">
            <a:hlinkClick r:id="rId10" action="ppaction://hlinksldjump"/>
            <a:extLst>
              <a:ext uri="{FF2B5EF4-FFF2-40B4-BE49-F238E27FC236}">
                <a16:creationId xmlns:a16="http://schemas.microsoft.com/office/drawing/2014/main" id="{7051C241-B58F-2D16-C91D-9008AD2246A5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1" action="ppaction://hlinksldjump"/>
            <a:extLst>
              <a:ext uri="{FF2B5EF4-FFF2-40B4-BE49-F238E27FC236}">
                <a16:creationId xmlns:a16="http://schemas.microsoft.com/office/drawing/2014/main" id="{3A650B12-BD04-5DF6-97AA-C33DEF24B430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6" action="ppaction://hlinksldjump"/>
            <a:extLst>
              <a:ext uri="{FF2B5EF4-FFF2-40B4-BE49-F238E27FC236}">
                <a16:creationId xmlns:a16="http://schemas.microsoft.com/office/drawing/2014/main" id="{8DD93063-8211-A437-0DCC-CEC6589933B4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7E0BEF97-C1F0-95F4-61D0-0573EE32C07D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9CA3DC21-E141-0318-0F6E-AAF412F45CC9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51265239-C9C0-7184-1E9E-74F486957C28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Rectangle 39">
            <a:hlinkClick r:id="rId12" action="ppaction://hlinksldjump"/>
            <a:extLst>
              <a:ext uri="{FF2B5EF4-FFF2-40B4-BE49-F238E27FC236}">
                <a16:creationId xmlns:a16="http://schemas.microsoft.com/office/drawing/2014/main" id="{8EEAF43D-5693-CD07-AC77-ACCA09CFF83B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3" action="ppaction://hlinksldjump"/>
            <a:extLst>
              <a:ext uri="{FF2B5EF4-FFF2-40B4-BE49-F238E27FC236}">
                <a16:creationId xmlns:a16="http://schemas.microsoft.com/office/drawing/2014/main" id="{14B2986F-545D-0CF0-ACC8-5BE2FAEC7C53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BAE17BDD-D345-B2A7-910E-3EFACCF900A3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4" name="object 28">
            <a:extLst>
              <a:ext uri="{FF2B5EF4-FFF2-40B4-BE49-F238E27FC236}">
                <a16:creationId xmlns:a16="http://schemas.microsoft.com/office/drawing/2014/main" id="{51F17E4C-BA49-FD6C-0D8A-AB6B3B945E7B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ECD0A55C-1D84-8897-3E5D-342BA0007759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6BDE3653-1470-9187-C2A0-5656228C4B6E}"/>
              </a:ext>
            </a:extLst>
          </p:cNvPr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65FFF86B-239D-BC63-60D7-D0F69BF5D386}"/>
              </a:ext>
            </a:extLst>
          </p:cNvPr>
          <p:cNvSpPr txBox="1"/>
          <p:nvPr/>
        </p:nvSpPr>
        <p:spPr>
          <a:xfrm>
            <a:off x="8658658" y="6672807"/>
            <a:ext cx="2895600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n-US" sz="2300" spc="-50" dirty="0">
                <a:latin typeface="Verdana"/>
                <a:cs typeface="Verdana"/>
              </a:rPr>
              <a:t>Regular-fit extra-fine knit merino wool sweater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30" dirty="0" err="1">
                <a:latin typeface="Verdana"/>
                <a:cs typeface="Verdana"/>
              </a:rPr>
              <a:t>Bagritte</a:t>
            </a:r>
            <a:r>
              <a:rPr lang="en-US" sz="1050" spc="-30" dirty="0">
                <a:latin typeface="Verdana"/>
                <a:cs typeface="Verdana"/>
              </a:rPr>
              <a:t> 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50298454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Navy,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lang="en-US" sz="1050" spc="-55" dirty="0">
                <a:latin typeface="Verdana"/>
                <a:cs typeface="Verdana"/>
              </a:rPr>
              <a:t>Medium </a:t>
            </a:r>
            <a:r>
              <a:rPr sz="1050" spc="-20" dirty="0">
                <a:latin typeface="Verdana"/>
                <a:cs typeface="Verdana"/>
              </a:rPr>
              <a:t>Grey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Virgin wool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0" dirty="0">
                <a:latin typeface="Verdana"/>
                <a:cs typeface="Verdana"/>
              </a:rPr>
              <a:t>1</a:t>
            </a:r>
            <a:r>
              <a:rPr lang="en-US" sz="1050" strike="sngStrike" spc="-160" dirty="0">
                <a:latin typeface="Verdana"/>
                <a:cs typeface="Verdana"/>
              </a:rPr>
              <a:t>3</a:t>
            </a:r>
            <a:r>
              <a:rPr sz="1050" strike="sngStrike" spc="-160" dirty="0">
                <a:latin typeface="Verdana"/>
                <a:cs typeface="Verdana"/>
              </a:rPr>
              <a:t>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05" dirty="0">
                <a:latin typeface="Verdana"/>
                <a:cs typeface="Verdana"/>
              </a:rPr>
              <a:t>97</a:t>
            </a:r>
            <a:r>
              <a:rPr sz="1050" spc="-105" dirty="0">
                <a:latin typeface="Verdana"/>
                <a:cs typeface="Verdana"/>
              </a:rPr>
              <a:t>,</a:t>
            </a:r>
            <a:r>
              <a:rPr lang="en-US" sz="1050" spc="-105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44" name="Picture 43" descr="A green sweater with a black background&#10;&#10;Description automatically generated">
            <a:extLst>
              <a:ext uri="{FF2B5EF4-FFF2-40B4-BE49-F238E27FC236}">
                <a16:creationId xmlns:a16="http://schemas.microsoft.com/office/drawing/2014/main" id="{48CB5FA7-2C21-46F0-1A60-F0E2EA69E6B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b="2846"/>
          <a:stretch/>
        </p:blipFill>
        <p:spPr>
          <a:xfrm>
            <a:off x="8590812" y="2342252"/>
            <a:ext cx="3204602" cy="342000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9C4C947-7179-F0D9-B2A5-54FB3D826AB6}"/>
              </a:ext>
            </a:extLst>
          </p:cNvPr>
          <p:cNvGrpSpPr/>
          <p:nvPr/>
        </p:nvGrpSpPr>
        <p:grpSpPr>
          <a:xfrm>
            <a:off x="9362209" y="6210434"/>
            <a:ext cx="1593139" cy="167655"/>
            <a:chOff x="9436308" y="6217643"/>
            <a:chExt cx="1593139" cy="167655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E59FA564-1C03-8EC7-B3A4-3F566EDC7E2C}"/>
                </a:ext>
              </a:extLst>
            </p:cNvPr>
            <p:cNvSpPr/>
            <p:nvPr/>
          </p:nvSpPr>
          <p:spPr>
            <a:xfrm>
              <a:off x="9679151" y="6220654"/>
              <a:ext cx="162000" cy="162000"/>
            </a:xfrm>
            <a:prstGeom prst="flowChartConnector">
              <a:avLst/>
            </a:prstGeom>
            <a:solidFill>
              <a:srgbClr val="111515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B2B94675-A568-D3B4-597A-C55EE39C277B}"/>
                </a:ext>
              </a:extLst>
            </p:cNvPr>
            <p:cNvSpPr/>
            <p:nvPr/>
          </p:nvSpPr>
          <p:spPr>
            <a:xfrm>
              <a:off x="9913487" y="6220654"/>
              <a:ext cx="162000" cy="162000"/>
            </a:xfrm>
            <a:prstGeom prst="flowChartConnector">
              <a:avLst/>
            </a:prstGeom>
            <a:solidFill>
              <a:srgbClr val="898F97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482A04E3-0EDF-C55B-8605-4E488A64AD81}"/>
                </a:ext>
              </a:extLst>
            </p:cNvPr>
            <p:cNvSpPr/>
            <p:nvPr/>
          </p:nvSpPr>
          <p:spPr>
            <a:xfrm>
              <a:off x="10867447" y="6223298"/>
              <a:ext cx="162000" cy="162000"/>
            </a:xfrm>
            <a:prstGeom prst="flowChartConnector">
              <a:avLst/>
            </a:prstGeom>
            <a:solidFill>
              <a:srgbClr val="FFDEAD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C6B35661-9903-993D-2631-E8DE379201A0}"/>
                </a:ext>
              </a:extLst>
            </p:cNvPr>
            <p:cNvSpPr/>
            <p:nvPr/>
          </p:nvSpPr>
          <p:spPr>
            <a:xfrm>
              <a:off x="10156131" y="6217643"/>
              <a:ext cx="162000" cy="162000"/>
            </a:xfrm>
            <a:prstGeom prst="flowChartConnector">
              <a:avLst/>
            </a:prstGeom>
            <a:solidFill>
              <a:srgbClr val="4F5471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E622B74F-CB8C-1B5B-38DC-239A62AE7D09}"/>
                </a:ext>
              </a:extLst>
            </p:cNvPr>
            <p:cNvSpPr/>
            <p:nvPr/>
          </p:nvSpPr>
          <p:spPr>
            <a:xfrm>
              <a:off x="10397244" y="6217643"/>
              <a:ext cx="162000" cy="162000"/>
            </a:xfrm>
            <a:prstGeom prst="flowChartConnector">
              <a:avLst/>
            </a:prstGeom>
            <a:solidFill>
              <a:srgbClr val="0404B4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CE982D95-8E42-618D-C733-D75F0A2E0E1E}"/>
                </a:ext>
              </a:extLst>
            </p:cNvPr>
            <p:cNvSpPr/>
            <p:nvPr/>
          </p:nvSpPr>
          <p:spPr>
            <a:xfrm>
              <a:off x="10632448" y="6217643"/>
              <a:ext cx="162000" cy="162000"/>
            </a:xfrm>
            <a:prstGeom prst="flowChartConnector">
              <a:avLst/>
            </a:prstGeom>
            <a:solidFill>
              <a:srgbClr val="8A0829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5D2F6DEF-FC04-19DB-6BA9-8BAC4D483476}"/>
                </a:ext>
              </a:extLst>
            </p:cNvPr>
            <p:cNvSpPr/>
            <p:nvPr/>
          </p:nvSpPr>
          <p:spPr>
            <a:xfrm>
              <a:off x="9436308" y="6217643"/>
              <a:ext cx="162000" cy="162000"/>
            </a:xfrm>
            <a:prstGeom prst="flowChartConnector">
              <a:avLst/>
            </a:prstGeom>
            <a:solidFill>
              <a:srgbClr val="223D42"/>
            </a:solidFill>
            <a:ln w="3175">
              <a:solidFill>
                <a:srgbClr val="0B0F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92968FA6-A9F0-1765-B933-74AF99435FFE}"/>
              </a:ext>
            </a:extLst>
          </p:cNvPr>
          <p:cNvSpPr/>
          <p:nvPr/>
        </p:nvSpPr>
        <p:spPr>
          <a:xfrm>
            <a:off x="6337554" y="6226309"/>
            <a:ext cx="162000" cy="162000"/>
          </a:xfrm>
          <a:prstGeom prst="flowChartConnector">
            <a:avLst/>
          </a:prstGeom>
          <a:solidFill>
            <a:srgbClr val="FFDEAD"/>
          </a:solidFill>
          <a:ln w="3175">
            <a:solidFill>
              <a:srgbClr val="0B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AE73A0C0-D329-7A8B-99EF-1149DA70F88E}"/>
              </a:ext>
            </a:extLst>
          </p:cNvPr>
          <p:cNvSpPr/>
          <p:nvPr/>
        </p:nvSpPr>
        <p:spPr>
          <a:xfrm>
            <a:off x="6568864" y="6226309"/>
            <a:ext cx="162000" cy="162000"/>
          </a:xfrm>
          <a:prstGeom prst="flowChartConnector">
            <a:avLst/>
          </a:prstGeom>
          <a:solidFill>
            <a:srgbClr val="D6CEBE"/>
          </a:solidFill>
          <a:ln w="3175">
            <a:solidFill>
              <a:srgbClr val="0B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418884D3-30F6-6A0F-70A3-67085C83C6FC}"/>
              </a:ext>
            </a:extLst>
          </p:cNvPr>
          <p:cNvSpPr/>
          <p:nvPr/>
        </p:nvSpPr>
        <p:spPr>
          <a:xfrm>
            <a:off x="5408230" y="6226309"/>
            <a:ext cx="162000" cy="162000"/>
          </a:xfrm>
          <a:prstGeom prst="flowChartConnector">
            <a:avLst/>
          </a:prstGeom>
          <a:solidFill>
            <a:srgbClr val="111515"/>
          </a:solidFill>
          <a:ln w="3175">
            <a:solidFill>
              <a:srgbClr val="0B0F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white jacket with black text&#10;&#10;Description automatically generated">
            <a:extLst>
              <a:ext uri="{FF2B5EF4-FFF2-40B4-BE49-F238E27FC236}">
                <a16:creationId xmlns:a16="http://schemas.microsoft.com/office/drawing/2014/main" id="{153D1336-9D8D-B9D1-3EF2-2394B93F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8980"/>
          <a:stretch/>
        </p:blipFill>
        <p:spPr>
          <a:xfrm>
            <a:off x="12623800" y="2089190"/>
            <a:ext cx="3276599" cy="39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DB070-E27E-3D13-349B-EDD3AFADEAA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673015" y="1959543"/>
            <a:ext cx="2883962" cy="4415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3AB225-1B79-0539-0524-A29CA66C4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5282" b="-1"/>
          <a:stretch/>
        </p:blipFill>
        <p:spPr>
          <a:xfrm>
            <a:off x="1923763" y="6203868"/>
            <a:ext cx="404420" cy="1905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148DA7A-B4C7-D29E-A98B-C32C6A8FF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793" y="6205485"/>
            <a:ext cx="617273" cy="1905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60C4FFF-F68F-4117-2717-397D27C4A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174" y="6197169"/>
            <a:ext cx="624894" cy="190517"/>
          </a:xfrm>
          <a:prstGeom prst="rect">
            <a:avLst/>
          </a:prstGeom>
        </p:spPr>
      </p:pic>
      <p:pic>
        <p:nvPicPr>
          <p:cNvPr id="1034" name="Picture 10" descr="BOSS Hadiko Curved Trousers navy - ESD Store fashion, footwear and  accessories - best brands shoes and designer shoes">
            <a:extLst>
              <a:ext uri="{FF2B5EF4-FFF2-40B4-BE49-F238E27FC236}">
                <a16:creationId xmlns:a16="http://schemas.microsoft.com/office/drawing/2014/main" id="{43C0C745-B63E-5C65-062D-82BBA04D5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1600" r="29514" b="450"/>
          <a:stretch/>
        </p:blipFill>
        <p:spPr bwMode="auto">
          <a:xfrm>
            <a:off x="9413043" y="2076199"/>
            <a:ext cx="152375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hlinkClick r:id="rId7" action="ppaction://hlinksldjump"/>
            <a:extLst>
              <a:ext uri="{FF2B5EF4-FFF2-40B4-BE49-F238E27FC236}">
                <a16:creationId xmlns:a16="http://schemas.microsoft.com/office/drawing/2014/main" id="{8631E114-E07F-DE51-2B15-BDBAA13450A3}"/>
              </a:ext>
            </a:extLst>
          </p:cNvPr>
          <p:cNvSpPr>
            <a:spLocks/>
          </p:cNvSpPr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8" action="ppaction://hlinksldjump"/>
            <a:extLst>
              <a:ext uri="{FF2B5EF4-FFF2-40B4-BE49-F238E27FC236}">
                <a16:creationId xmlns:a16="http://schemas.microsoft.com/office/drawing/2014/main" id="{D630C974-62AF-1BCC-D7EB-93C91BC8A0A8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object 6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7" name="object 7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10" name="object 10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4200" y="6672807"/>
            <a:ext cx="3094990" cy="21929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n-US" sz="2300" spc="-125" dirty="0">
                <a:latin typeface="Verdana"/>
                <a:cs typeface="Verdana"/>
              </a:rPr>
              <a:t>Regular-fit cotton crewneck sweatshirt with logo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65" dirty="0" err="1">
                <a:latin typeface="Verdana"/>
                <a:cs typeface="Verdana"/>
              </a:rPr>
              <a:t>Salbo</a:t>
            </a:r>
            <a:r>
              <a:rPr lang="en-US" sz="1050" spc="-65" dirty="0">
                <a:latin typeface="Verdana"/>
                <a:cs typeface="Verdana"/>
              </a:rPr>
              <a:t> B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50494453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 </a:t>
            </a:r>
            <a:r>
              <a:rPr sz="1050" spc="-20" dirty="0">
                <a:latin typeface="Verdana"/>
                <a:cs typeface="Verdana"/>
              </a:rPr>
              <a:t>Navy</a:t>
            </a:r>
            <a:r>
              <a:rPr lang="en-US" sz="1050" spc="-20" dirty="0">
                <a:latin typeface="Verdana"/>
                <a:cs typeface="Verdana"/>
              </a:rPr>
              <a:t>, Medium Grey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lang="en-US" sz="1050" spc="-100" dirty="0">
                <a:latin typeface="Verdana"/>
                <a:cs typeface="Verdana"/>
              </a:rPr>
              <a:t>100</a:t>
            </a:r>
            <a:r>
              <a:rPr sz="1050" spc="-10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35" dirty="0">
                <a:latin typeface="Verdana"/>
                <a:cs typeface="Verdana"/>
              </a:rPr>
              <a:t>1</a:t>
            </a:r>
            <a:r>
              <a:rPr lang="en-US" sz="1050" strike="sngStrike" spc="-135" dirty="0">
                <a:latin typeface="Verdana"/>
                <a:cs typeface="Verdana"/>
              </a:rPr>
              <a:t>1</a:t>
            </a:r>
            <a:r>
              <a:rPr sz="1050" strike="sngStrike" spc="-135" dirty="0">
                <a:latin typeface="Verdana"/>
                <a:cs typeface="Verdana"/>
              </a:rPr>
              <a:t>9,</a:t>
            </a:r>
            <a:r>
              <a:rPr lang="en-US" sz="1050" strike="sngStrike" spc="-135" dirty="0">
                <a:latin typeface="Verdana"/>
                <a:cs typeface="Verdana"/>
              </a:rPr>
              <a:t>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8</a:t>
            </a:r>
            <a:r>
              <a:rPr lang="en-US" sz="1050" spc="-120" dirty="0">
                <a:latin typeface="Verdana"/>
                <a:cs typeface="Verdana"/>
              </a:rPr>
              <a:t>3,00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8739166" y="6674080"/>
            <a:ext cx="2895600" cy="22015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50" dirty="0">
                <a:latin typeface="Verdana"/>
                <a:cs typeface="Verdana"/>
              </a:rPr>
              <a:t>Jogging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155" dirty="0">
                <a:latin typeface="Verdana"/>
                <a:cs typeface="Verdana"/>
              </a:rPr>
              <a:t>trousers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in </a:t>
            </a:r>
            <a:r>
              <a:rPr sz="2300" spc="-10" dirty="0">
                <a:latin typeface="Verdana"/>
                <a:cs typeface="Verdana"/>
              </a:rPr>
              <a:t>cotton </a:t>
            </a:r>
            <a:r>
              <a:rPr sz="2300" spc="-130" dirty="0">
                <a:latin typeface="Verdana"/>
                <a:cs typeface="Verdana"/>
              </a:rPr>
              <a:t>with</a:t>
            </a:r>
            <a:r>
              <a:rPr sz="2300" spc="-60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drawstring</a:t>
            </a:r>
            <a:r>
              <a:rPr sz="2300" spc="-60" dirty="0">
                <a:latin typeface="Verdana"/>
                <a:cs typeface="Verdana"/>
              </a:rPr>
              <a:t> </a:t>
            </a:r>
            <a:r>
              <a:rPr sz="2300" spc="-95" dirty="0">
                <a:latin typeface="Verdana"/>
                <a:cs typeface="Verdana"/>
              </a:rPr>
              <a:t>waist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30" dirty="0" err="1">
                <a:latin typeface="Verdana"/>
                <a:cs typeface="Verdana"/>
              </a:rPr>
              <a:t>Hadiko</a:t>
            </a:r>
            <a:r>
              <a:rPr lang="en-US" sz="1050" spc="-30" dirty="0">
                <a:latin typeface="Verdana"/>
                <a:cs typeface="Verdana"/>
              </a:rPr>
              <a:t> X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50493720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Navy,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lang="en-US" sz="1050" spc="-55" dirty="0">
                <a:latin typeface="Verdana"/>
                <a:cs typeface="Verdana"/>
              </a:rPr>
              <a:t>Medium </a:t>
            </a:r>
            <a:r>
              <a:rPr sz="1050" spc="-20" dirty="0">
                <a:latin typeface="Verdana"/>
                <a:cs typeface="Verdana"/>
              </a:rPr>
              <a:t>Grey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0" dirty="0">
                <a:latin typeface="Verdana"/>
                <a:cs typeface="Verdana"/>
              </a:rPr>
              <a:t>1</a:t>
            </a:r>
            <a:r>
              <a:rPr lang="en-US" sz="1050" strike="sngStrike" spc="-160" dirty="0">
                <a:latin typeface="Verdana"/>
                <a:cs typeface="Verdana"/>
              </a:rPr>
              <a:t>1</a:t>
            </a:r>
            <a:r>
              <a:rPr sz="1050" strike="sngStrike" spc="-160" dirty="0">
                <a:latin typeface="Verdana"/>
                <a:cs typeface="Verdana"/>
              </a:rPr>
              <a:t>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05" dirty="0">
                <a:latin typeface="Verdana"/>
                <a:cs typeface="Verdana"/>
              </a:rPr>
              <a:t>83</a:t>
            </a:r>
            <a:r>
              <a:rPr sz="1050" spc="-105" dirty="0">
                <a:latin typeface="Verdana"/>
                <a:cs typeface="Verdana"/>
              </a:rPr>
              <a:t>,</a:t>
            </a:r>
            <a:r>
              <a:rPr lang="en-US" sz="1050" spc="-105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48232" y="6672807"/>
            <a:ext cx="4135928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012825">
              <a:lnSpc>
                <a:spcPts val="2520"/>
              </a:lnSpc>
              <a:spcBef>
                <a:spcPts val="380"/>
              </a:spcBef>
            </a:pPr>
            <a:r>
              <a:rPr lang="en-US" sz="2300" spc="-170" dirty="0">
                <a:latin typeface="Verdana"/>
                <a:cs typeface="Verdana"/>
              </a:rPr>
              <a:t>Regular-fit </a:t>
            </a:r>
            <a:r>
              <a:rPr lang="en-US" sz="2300" spc="-25" dirty="0">
                <a:latin typeface="Verdana"/>
                <a:cs typeface="Verdana"/>
              </a:rPr>
              <a:t>hooded cotton zip-sweatshirt with small logo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25" dirty="0">
                <a:latin typeface="Verdana"/>
                <a:cs typeface="Verdana"/>
              </a:rPr>
              <a:t>Saggy X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50493732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5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 </a:t>
            </a:r>
            <a:r>
              <a:rPr sz="1050" spc="-20" dirty="0">
                <a:latin typeface="Verdana"/>
                <a:cs typeface="Verdana"/>
              </a:rPr>
              <a:t>Navy</a:t>
            </a:r>
            <a:r>
              <a:rPr lang="en-US" sz="1050" spc="-20" dirty="0">
                <a:latin typeface="Verdana"/>
                <a:cs typeface="Verdana"/>
              </a:rPr>
              <a:t>, White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lang="en-US" sz="1050" spc="-100" dirty="0">
                <a:latin typeface="Verdana"/>
                <a:cs typeface="Arial"/>
              </a:rPr>
              <a:t>100</a:t>
            </a:r>
            <a:r>
              <a:rPr sz="1050" spc="-10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050" strike="sngStrike" spc="-12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149,95</a:t>
            </a:r>
            <a:r>
              <a:rPr sz="1050" strike="sngStrike" spc="-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050" strike="sngStrike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€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lang="en-US" sz="1050" spc="-120" dirty="0">
                <a:latin typeface="Verdana"/>
                <a:cs typeface="Arial"/>
              </a:rPr>
              <a:t>104,00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CCA646A-039E-1AE9-50BF-C020A6EF5B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98" b="825"/>
          <a:stretch/>
        </p:blipFill>
        <p:spPr>
          <a:xfrm>
            <a:off x="4683965" y="2075654"/>
            <a:ext cx="2873099" cy="3968969"/>
          </a:xfrm>
          <a:prstGeom prst="rect">
            <a:avLst/>
          </a:prstGeom>
        </p:spPr>
      </p:pic>
      <p:sp>
        <p:nvSpPr>
          <p:cNvPr id="2" name="Rectangle 1">
            <a:hlinkClick r:id="rId10" action="ppaction://hlinksldjump"/>
            <a:extLst>
              <a:ext uri="{FF2B5EF4-FFF2-40B4-BE49-F238E27FC236}">
                <a16:creationId xmlns:a16="http://schemas.microsoft.com/office/drawing/2014/main" id="{1522A894-6318-4E5A-71A2-FCD04B6324F3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11" action="ppaction://hlinksldjump"/>
            <a:extLst>
              <a:ext uri="{FF2B5EF4-FFF2-40B4-BE49-F238E27FC236}">
                <a16:creationId xmlns:a16="http://schemas.microsoft.com/office/drawing/2014/main" id="{44B2A89F-3EB6-8B32-A3A3-62383EB4C724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12" action="ppaction://hlinksldjump"/>
            <a:extLst>
              <a:ext uri="{FF2B5EF4-FFF2-40B4-BE49-F238E27FC236}">
                <a16:creationId xmlns:a16="http://schemas.microsoft.com/office/drawing/2014/main" id="{76255762-07BE-95F1-67A3-B8C0CD1B027E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30C49D0C-40AF-30A4-010C-C376CB18BBDD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69B56F01-818A-E7D4-5DE7-76065B565ECA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7661B47C-2932-5B40-00D4-219D7CC1739E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328E77C6-A426-78DC-D9BB-D1D194678A47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2DECB7B6-4900-7340-E9FD-508F5F8265EF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8" action="ppaction://hlinksldjump"/>
            <a:extLst>
              <a:ext uri="{FF2B5EF4-FFF2-40B4-BE49-F238E27FC236}">
                <a16:creationId xmlns:a16="http://schemas.microsoft.com/office/drawing/2014/main" id="{0FD1197B-4C6D-25CA-AA30-7471AFB22790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hlinkClick r:id="rId14" action="ppaction://hlinksldjump"/>
            <a:extLst>
              <a:ext uri="{FF2B5EF4-FFF2-40B4-BE49-F238E27FC236}">
                <a16:creationId xmlns:a16="http://schemas.microsoft.com/office/drawing/2014/main" id="{0219048C-1AEA-3F80-6D38-69F5391B1EB8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ject 31">
            <a:extLst>
              <a:ext uri="{FF2B5EF4-FFF2-40B4-BE49-F238E27FC236}">
                <a16:creationId xmlns:a16="http://schemas.microsoft.com/office/drawing/2014/main" id="{503095E3-1599-50F6-BF68-B1CA8DA536DF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31C63A03-2C25-59EA-FA12-96D364E22AD6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75" dirty="0">
                <a:latin typeface="Verdana"/>
                <a:cs typeface="Verdana"/>
              </a:rPr>
              <a:t>JERSEY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42" name="object 30">
            <a:extLst>
              <a:ext uri="{FF2B5EF4-FFF2-40B4-BE49-F238E27FC236}">
                <a16:creationId xmlns:a16="http://schemas.microsoft.com/office/drawing/2014/main" id="{B81519A9-DE8B-E24C-3D9D-A4C78ECCC48B}"/>
              </a:ext>
            </a:extLst>
          </p:cNvPr>
          <p:cNvSpPr txBox="1"/>
          <p:nvPr/>
        </p:nvSpPr>
        <p:spPr>
          <a:xfrm>
            <a:off x="8150948" y="562931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Verdana"/>
                <a:cs typeface="Verdana"/>
              </a:rPr>
              <a:t>JEANS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Rectangle 42">
            <a:hlinkClick r:id="rId15" action="ppaction://hlinksldjump"/>
            <a:extLst>
              <a:ext uri="{FF2B5EF4-FFF2-40B4-BE49-F238E27FC236}">
                <a16:creationId xmlns:a16="http://schemas.microsoft.com/office/drawing/2014/main" id="{143831A2-720B-9136-78BB-6355DCC5ACAA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hlinkClick r:id="rId16" action="ppaction://hlinksldjump"/>
            <a:extLst>
              <a:ext uri="{FF2B5EF4-FFF2-40B4-BE49-F238E27FC236}">
                <a16:creationId xmlns:a16="http://schemas.microsoft.com/office/drawing/2014/main" id="{065A50D6-3149-06BE-6CF5-393601D24A6C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4CAFF93E-175D-661A-E405-3832DE3BBABD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0" name="object 28">
            <a:extLst>
              <a:ext uri="{FF2B5EF4-FFF2-40B4-BE49-F238E27FC236}">
                <a16:creationId xmlns:a16="http://schemas.microsoft.com/office/drawing/2014/main" id="{90AD14DF-813C-9EE5-444F-BC0503D1BA9E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1D8C107C-7651-5299-5645-2873602548A8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67BE6B-1AB5-63EC-FF30-58563843C914}"/>
              </a:ext>
            </a:extLst>
          </p:cNvPr>
          <p:cNvSpPr/>
          <p:nvPr/>
        </p:nvSpPr>
        <p:spPr>
          <a:xfrm>
            <a:off x="2386911" y="6232385"/>
            <a:ext cx="162000" cy="162000"/>
          </a:xfrm>
          <a:prstGeom prst="flowChartConnector">
            <a:avLst/>
          </a:prstGeom>
          <a:solidFill>
            <a:srgbClr val="FFDE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30">
            <a:extLst>
              <a:ext uri="{FF2B5EF4-FFF2-40B4-BE49-F238E27FC236}">
                <a16:creationId xmlns:a16="http://schemas.microsoft.com/office/drawing/2014/main" id="{00218106-960B-9FBD-02AF-B343B8BEC316}"/>
              </a:ext>
            </a:extLst>
          </p:cNvPr>
          <p:cNvSpPr txBox="1"/>
          <p:nvPr/>
        </p:nvSpPr>
        <p:spPr>
          <a:xfrm>
            <a:off x="12830100" y="6643754"/>
            <a:ext cx="2895600" cy="21852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n-US" sz="2300" spc="-50" dirty="0">
                <a:latin typeface="Verdana"/>
                <a:cs typeface="Verdana"/>
              </a:rPr>
              <a:t>Regular-fit cotton zip-sweatshirt with small logo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30" dirty="0" err="1">
                <a:latin typeface="Verdana"/>
                <a:cs typeface="Verdana"/>
              </a:rPr>
              <a:t>Skaz</a:t>
            </a:r>
            <a:r>
              <a:rPr lang="en-US" sz="1050" spc="-30" dirty="0">
                <a:latin typeface="Verdana"/>
                <a:cs typeface="Verdana"/>
              </a:rPr>
              <a:t> X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50493741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lang="en-US" sz="1050" spc="-80" dirty="0">
                <a:latin typeface="Verdana"/>
                <a:cs typeface="Verdana"/>
              </a:rPr>
              <a:t>White, B</a:t>
            </a:r>
            <a:r>
              <a:rPr sz="1050" spc="-80" dirty="0">
                <a:latin typeface="Verdana"/>
                <a:cs typeface="Verdana"/>
              </a:rPr>
              <a:t>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Navy,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lang="en-US" sz="1050" spc="-55" dirty="0">
                <a:latin typeface="Verdana"/>
                <a:cs typeface="Verdana"/>
              </a:rPr>
              <a:t>Medium </a:t>
            </a:r>
            <a:r>
              <a:rPr sz="1050" spc="-20" dirty="0">
                <a:latin typeface="Verdana"/>
                <a:cs typeface="Verdana"/>
              </a:rPr>
              <a:t>Grey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8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8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100%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Cotton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0" dirty="0">
                <a:latin typeface="Verdana"/>
                <a:cs typeface="Verdana"/>
              </a:rPr>
              <a:t>1</a:t>
            </a:r>
            <a:r>
              <a:rPr lang="en-US" sz="1050" strike="sngStrike" spc="-160" dirty="0">
                <a:latin typeface="Verdana"/>
                <a:cs typeface="Verdana"/>
              </a:rPr>
              <a:t>4</a:t>
            </a:r>
            <a:r>
              <a:rPr sz="1050" strike="sngStrike" spc="-160" dirty="0">
                <a:latin typeface="Verdana"/>
                <a:cs typeface="Verdana"/>
              </a:rPr>
              <a:t>9,95</a:t>
            </a:r>
            <a:r>
              <a:rPr sz="1050" strike="sngStrike" spc="-70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lang="en-US" sz="1050" spc="-105" dirty="0">
                <a:latin typeface="Verdana"/>
                <a:cs typeface="Verdana"/>
              </a:rPr>
              <a:t>104</a:t>
            </a:r>
            <a:r>
              <a:rPr sz="1050" spc="-105" dirty="0">
                <a:latin typeface="Verdana"/>
                <a:cs typeface="Verdana"/>
              </a:rPr>
              <a:t>,</a:t>
            </a:r>
            <a:r>
              <a:rPr lang="en-US" sz="1050" spc="-105" dirty="0">
                <a:latin typeface="Verdana"/>
                <a:cs typeface="Verdana"/>
              </a:rPr>
              <a:t>00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B0FCA0-8AA2-CC2F-BD98-CFB58319E244}"/>
              </a:ext>
            </a:extLst>
          </p:cNvPr>
          <p:cNvGrpSpPr/>
          <p:nvPr/>
        </p:nvGrpSpPr>
        <p:grpSpPr>
          <a:xfrm>
            <a:off x="13909719" y="6194421"/>
            <a:ext cx="845036" cy="190517"/>
            <a:chOff x="13831966" y="6166843"/>
            <a:chExt cx="845036" cy="19051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015D63-4D3E-CFC1-F894-DDD489097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52108" y="6166843"/>
              <a:ext cx="624894" cy="190517"/>
            </a:xfrm>
            <a:prstGeom prst="rect">
              <a:avLst/>
            </a:prstGeom>
          </p:spPr>
        </p:pic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2987C60-CCC1-F9B2-97D5-BE852D6995E3}"/>
                </a:ext>
              </a:extLst>
            </p:cNvPr>
            <p:cNvSpPr/>
            <p:nvPr/>
          </p:nvSpPr>
          <p:spPr>
            <a:xfrm>
              <a:off x="13831966" y="6192951"/>
              <a:ext cx="162000" cy="162000"/>
            </a:xfrm>
            <a:prstGeom prst="flowChartConnector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D7E264B-ABC0-3EB8-25D6-969277DA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59" y="6264393"/>
            <a:ext cx="457240" cy="2057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285" y="2160529"/>
            <a:ext cx="1364663" cy="39600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4200" y="6683803"/>
            <a:ext cx="3031490" cy="21929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52525">
              <a:lnSpc>
                <a:spcPts val="2520"/>
              </a:lnSpc>
              <a:spcBef>
                <a:spcPts val="380"/>
              </a:spcBef>
            </a:pPr>
            <a:r>
              <a:rPr sz="2300" spc="-175" dirty="0">
                <a:latin typeface="Verdana"/>
                <a:cs typeface="Verdana"/>
              </a:rPr>
              <a:t>Slim-</a:t>
            </a:r>
            <a:r>
              <a:rPr sz="2300" spc="-65" dirty="0">
                <a:latin typeface="Verdana"/>
                <a:cs typeface="Verdana"/>
              </a:rPr>
              <a:t>fit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jeans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40" dirty="0">
                <a:latin typeface="Verdana"/>
                <a:cs typeface="Verdana"/>
              </a:rPr>
              <a:t> </a:t>
            </a:r>
            <a:r>
              <a:rPr sz="2300" spc="-75" dirty="0">
                <a:latin typeface="Verdana"/>
                <a:cs typeface="Verdana"/>
              </a:rPr>
              <a:t>deep-</a:t>
            </a:r>
            <a:r>
              <a:rPr sz="2300" spc="-60" dirty="0">
                <a:latin typeface="Verdana"/>
                <a:cs typeface="Verdana"/>
              </a:rPr>
              <a:t>black </a:t>
            </a:r>
            <a:r>
              <a:rPr sz="2300" spc="-135" dirty="0">
                <a:latin typeface="Verdana"/>
                <a:cs typeface="Verdana"/>
              </a:rPr>
              <a:t>stretch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85" dirty="0">
                <a:latin typeface="Verdana"/>
                <a:cs typeface="Verdana"/>
              </a:rPr>
              <a:t>denim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Delaware3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US" sz="105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50399404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spc="-10" dirty="0">
                <a:latin typeface="Verdana"/>
                <a:cs typeface="Verdana"/>
              </a:rPr>
              <a:t>Black</a:t>
            </a:r>
            <a:r>
              <a:rPr lang="en-US" sz="1050" spc="-10" dirty="0">
                <a:latin typeface="Verdana"/>
                <a:cs typeface="Verdana"/>
              </a:rPr>
              <a:t>, Dark Grey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98%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135" dirty="0">
                <a:latin typeface="Verdana"/>
                <a:cs typeface="Verdana"/>
              </a:rPr>
              <a:t>2%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5" dirty="0">
                <a:latin typeface="Verdana"/>
                <a:cs typeface="Verdana"/>
              </a:rPr>
              <a:t>1</a:t>
            </a:r>
            <a:r>
              <a:rPr lang="en-US" sz="1050" strike="sngStrike" spc="-165" dirty="0">
                <a:latin typeface="Verdana"/>
                <a:cs typeface="Verdana"/>
              </a:rPr>
              <a:t>2</a:t>
            </a:r>
            <a:r>
              <a:rPr sz="1050" strike="sngStrike" spc="-165" dirty="0">
                <a:latin typeface="Verdana"/>
                <a:cs typeface="Verdana"/>
              </a:rPr>
              <a:t>9,</a:t>
            </a:r>
            <a:r>
              <a:rPr lang="en-US" sz="1050" strike="sngStrike" spc="-165" dirty="0">
                <a:latin typeface="Verdana"/>
                <a:cs typeface="Verdana"/>
              </a:rPr>
              <a:t>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lang="en-US" sz="1050" b="1" spc="-1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90,00 €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8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7F36D4D5-868B-6AB4-D906-C4DF1447BAC3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5" action="ppaction://hlinksldjump"/>
            <a:extLst>
              <a:ext uri="{FF2B5EF4-FFF2-40B4-BE49-F238E27FC236}">
                <a16:creationId xmlns:a16="http://schemas.microsoft.com/office/drawing/2014/main" id="{63EE3604-6DF2-A828-CFEE-E10E76D8AE70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6" name="object 6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9" name="object 9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8000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84617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4544159" y="6683803"/>
            <a:ext cx="3414802" cy="21929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72210">
              <a:lnSpc>
                <a:spcPts val="2520"/>
              </a:lnSpc>
              <a:spcBef>
                <a:spcPts val="380"/>
              </a:spcBef>
            </a:pPr>
            <a:r>
              <a:rPr lang="en-US" sz="2300" spc="-175" dirty="0">
                <a:latin typeface="Verdana"/>
                <a:cs typeface="Verdana"/>
              </a:rPr>
              <a:t>Regular</a:t>
            </a:r>
            <a:r>
              <a:rPr sz="2300" spc="-175" dirty="0">
                <a:latin typeface="Verdana"/>
                <a:cs typeface="Verdana"/>
              </a:rPr>
              <a:t>-</a:t>
            </a:r>
            <a:r>
              <a:rPr sz="2300" spc="-65" dirty="0">
                <a:latin typeface="Verdana"/>
                <a:cs typeface="Verdana"/>
              </a:rPr>
              <a:t>fit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jeans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45" dirty="0">
                <a:latin typeface="Verdana"/>
                <a:cs typeface="Verdana"/>
              </a:rPr>
              <a:t> </a:t>
            </a:r>
            <a:r>
              <a:rPr sz="2300" spc="-120" dirty="0">
                <a:latin typeface="Verdana"/>
                <a:cs typeface="Verdana"/>
              </a:rPr>
              <a:t>dark-</a:t>
            </a:r>
            <a:r>
              <a:rPr sz="2300" spc="-20" dirty="0">
                <a:latin typeface="Verdana"/>
                <a:cs typeface="Verdana"/>
              </a:rPr>
              <a:t>grey </a:t>
            </a:r>
            <a:r>
              <a:rPr sz="2300" spc="-135" dirty="0">
                <a:latin typeface="Verdana"/>
                <a:cs typeface="Verdana"/>
              </a:rPr>
              <a:t>stretch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114" dirty="0">
                <a:latin typeface="Verdana"/>
                <a:cs typeface="Verdana"/>
              </a:rPr>
              <a:t>denim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lang="en-US" sz="1050" spc="-45" dirty="0">
                <a:latin typeface="Verdana"/>
                <a:cs typeface="Verdana"/>
              </a:rPr>
              <a:t>Maine</a:t>
            </a:r>
            <a:r>
              <a:rPr sz="1050" spc="-45" dirty="0">
                <a:latin typeface="Verdana"/>
                <a:cs typeface="Verdana"/>
              </a:rPr>
              <a:t>3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lang="en-US" sz="1050" spc="-60" dirty="0">
                <a:latin typeface="Verdana"/>
                <a:cs typeface="Verdana"/>
              </a:rPr>
              <a:t> 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50399407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lang="en-US" sz="1050" spc="-75" dirty="0">
                <a:latin typeface="Verdana"/>
                <a:cs typeface="Verdana"/>
              </a:rPr>
              <a:t>Black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98%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135" dirty="0">
                <a:latin typeface="Verdana"/>
                <a:cs typeface="Verdana"/>
              </a:rPr>
              <a:t>2%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15" dirty="0">
                <a:latin typeface="Arial"/>
                <a:cs typeface="Arial"/>
              </a:rPr>
              <a:t> </a:t>
            </a:r>
            <a:r>
              <a:rPr lang="en-US" sz="1050" strike="sngStrike" spc="-165" dirty="0">
                <a:latin typeface="Verdana"/>
                <a:cs typeface="Verdana"/>
              </a:rPr>
              <a:t>129,95</a:t>
            </a:r>
            <a:r>
              <a:rPr lang="en-US" sz="1050" strike="sngStrike" spc="-75" dirty="0">
                <a:latin typeface="Verdana"/>
                <a:cs typeface="Verdana"/>
              </a:rPr>
              <a:t> </a:t>
            </a:r>
            <a:r>
              <a:rPr lang="en-US" sz="1050" strike="sngStrike" spc="-50" dirty="0">
                <a:latin typeface="Verdana"/>
                <a:cs typeface="Verdana"/>
              </a:rPr>
              <a:t>€</a:t>
            </a:r>
            <a:endParaRPr lang="en-US"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lang="en-US" sz="1050" b="1" spc="-1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90,00</a:t>
            </a:r>
            <a:r>
              <a:rPr lang="en-US" sz="1050" spc="-30" dirty="0">
                <a:latin typeface="Verdana"/>
                <a:cs typeface="Verdana"/>
              </a:rPr>
              <a:t> </a:t>
            </a:r>
            <a:r>
              <a:rPr lang="en-US"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AADC3B97-281D-B472-E226-982CD26F7B56}"/>
              </a:ext>
            </a:extLst>
          </p:cNvPr>
          <p:cNvSpPr txBox="1"/>
          <p:nvPr/>
        </p:nvSpPr>
        <p:spPr>
          <a:xfrm>
            <a:off x="12716510" y="6680200"/>
            <a:ext cx="2552700" cy="101726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sz="2300" spc="-114" dirty="0">
                <a:latin typeface="Verdana"/>
                <a:cs typeface="Verdana"/>
              </a:rPr>
              <a:t>Extra-</a:t>
            </a:r>
            <a:r>
              <a:rPr sz="2300" spc="-170" dirty="0">
                <a:latin typeface="Verdana"/>
                <a:cs typeface="Verdana"/>
              </a:rPr>
              <a:t>slim-</a:t>
            </a:r>
            <a:r>
              <a:rPr sz="2300" spc="-50" dirty="0">
                <a:latin typeface="Verdana"/>
                <a:cs typeface="Verdana"/>
              </a:rPr>
              <a:t>fit</a:t>
            </a:r>
            <a:r>
              <a:rPr sz="2300" spc="-75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jeans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40" dirty="0">
                <a:latin typeface="Verdana"/>
                <a:cs typeface="Verdana"/>
              </a:rPr>
              <a:t> </a:t>
            </a:r>
            <a:r>
              <a:rPr sz="2300" spc="-125" dirty="0">
                <a:latin typeface="Verdana"/>
                <a:cs typeface="Verdana"/>
              </a:rPr>
              <a:t>mid-</a:t>
            </a:r>
            <a:r>
              <a:rPr sz="2300" spc="-20" dirty="0">
                <a:latin typeface="Verdana"/>
                <a:cs typeface="Verdana"/>
              </a:rPr>
              <a:t>blue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ts val="2485"/>
              </a:lnSpc>
            </a:pPr>
            <a:r>
              <a:rPr sz="2300" spc="-135" dirty="0">
                <a:latin typeface="Verdana"/>
                <a:cs typeface="Verdana"/>
              </a:rPr>
              <a:t>stretch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denim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B5B7BABF-DA10-BFF7-ECB8-DEB61EC5DDD0}"/>
              </a:ext>
            </a:extLst>
          </p:cNvPr>
          <p:cNvSpPr txBox="1"/>
          <p:nvPr/>
        </p:nvSpPr>
        <p:spPr>
          <a:xfrm>
            <a:off x="12716510" y="7800561"/>
            <a:ext cx="303149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Charleston</a:t>
            </a:r>
            <a:r>
              <a:rPr lang="en-US" sz="1050" spc="-40" dirty="0">
                <a:latin typeface="Verdana"/>
                <a:cs typeface="Verdana"/>
              </a:rPr>
              <a:t>4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lang="en-US" sz="1050" spc="-60" dirty="0">
                <a:latin typeface="Verdana"/>
                <a:cs typeface="Verdana"/>
              </a:rPr>
              <a:t> 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50463560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lang="en-US" sz="1050" spc="-60" dirty="0">
                <a:latin typeface="Verdana"/>
                <a:cs typeface="Verdana"/>
              </a:rPr>
              <a:t>Navy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</a:t>
            </a:r>
            <a:r>
              <a:rPr lang="en-US" sz="1050" spc="-90" dirty="0">
                <a:latin typeface="Verdana"/>
                <a:cs typeface="Verdana"/>
              </a:rPr>
              <a:t>4</a:t>
            </a:r>
            <a:r>
              <a:rPr sz="1050" spc="-9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lang="en-US" sz="1050" spc="-65" dirty="0">
                <a:latin typeface="Verdana"/>
                <a:cs typeface="Verdana"/>
              </a:rPr>
              <a:t> 5% Polyester,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135" dirty="0">
                <a:latin typeface="Verdana"/>
                <a:cs typeface="Verdana"/>
              </a:rPr>
              <a:t>1</a:t>
            </a:r>
            <a:r>
              <a:rPr sz="1050" spc="-135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0" dirty="0">
                <a:latin typeface="Verdana"/>
                <a:cs typeface="Verdana"/>
              </a:rPr>
              <a:t>1</a:t>
            </a:r>
            <a:r>
              <a:rPr lang="en-US" sz="1050" strike="sngStrike" spc="-160" dirty="0">
                <a:latin typeface="Verdana"/>
                <a:cs typeface="Verdana"/>
              </a:rPr>
              <a:t>39</a:t>
            </a:r>
            <a:r>
              <a:rPr sz="1050" strike="sngStrike" spc="-160" dirty="0">
                <a:latin typeface="Verdana"/>
                <a:cs typeface="Verdana"/>
              </a:rPr>
              <a:t>,95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lang="en-US" sz="1050" b="1" spc="-1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90,00</a:t>
            </a:r>
            <a:r>
              <a:rPr lang="en-US" sz="1050" spc="-30" dirty="0">
                <a:latin typeface="Verdana"/>
                <a:cs typeface="Verdana"/>
              </a:rPr>
              <a:t> </a:t>
            </a:r>
            <a:r>
              <a:rPr lang="en-US" sz="1050" spc="-50" dirty="0">
                <a:latin typeface="Verdana"/>
                <a:cs typeface="Verdana"/>
              </a:rPr>
              <a:t>€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51" name="Image 40">
            <a:extLst>
              <a:ext uri="{FF2B5EF4-FFF2-40B4-BE49-F238E27FC236}">
                <a16:creationId xmlns:a16="http://schemas.microsoft.com/office/drawing/2014/main" id="{8444EB46-C159-EC58-25C7-C6E50E686E5F}"/>
              </a:ext>
            </a:extLst>
          </p:cNvPr>
          <p:cNvPicPr>
            <a:picLocks noChangeAspect="1"/>
          </p:cNvPicPr>
          <p:nvPr/>
        </p:nvPicPr>
        <p:blipFill rotWithShape="1">
          <a:blip r:link="rId6"/>
          <a:srcRect l="23406" r="21426"/>
          <a:stretch>
            <a:fillRect/>
          </a:stretch>
        </p:blipFill>
        <p:spPr>
          <a:xfrm>
            <a:off x="13295843" y="2076477"/>
            <a:ext cx="1449641" cy="3996000"/>
          </a:xfrm>
          <a:prstGeom prst="rect">
            <a:avLst/>
          </a:prstGeom>
        </p:spPr>
      </p:pic>
      <p:pic>
        <p:nvPicPr>
          <p:cNvPr id="2050" name="Picture 2" descr="Vaqueros regular fit de denim italiano negro intenso, Negro">
            <a:extLst>
              <a:ext uri="{FF2B5EF4-FFF2-40B4-BE49-F238E27FC236}">
                <a16:creationId xmlns:a16="http://schemas.microsoft.com/office/drawing/2014/main" id="{C8D45A3A-0D10-891C-676C-9CC93F4FF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028" r="24282" b="1110"/>
          <a:stretch/>
        </p:blipFill>
        <p:spPr bwMode="auto">
          <a:xfrm>
            <a:off x="5303867" y="2160529"/>
            <a:ext cx="137633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9">
            <a:extLst>
              <a:ext uri="{FF2B5EF4-FFF2-40B4-BE49-F238E27FC236}">
                <a16:creationId xmlns:a16="http://schemas.microsoft.com/office/drawing/2014/main" id="{CD6A9467-3260-D10B-F0DB-9F57682AE35A}"/>
              </a:ext>
            </a:extLst>
          </p:cNvPr>
          <p:cNvSpPr txBox="1"/>
          <p:nvPr/>
        </p:nvSpPr>
        <p:spPr>
          <a:xfrm>
            <a:off x="8640564" y="6683803"/>
            <a:ext cx="3031490" cy="21929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52525">
              <a:lnSpc>
                <a:spcPts val="2520"/>
              </a:lnSpc>
              <a:spcBef>
                <a:spcPts val="380"/>
              </a:spcBef>
            </a:pPr>
            <a:r>
              <a:rPr sz="2300" spc="-175" dirty="0">
                <a:latin typeface="Verdana"/>
                <a:cs typeface="Verdana"/>
              </a:rPr>
              <a:t>Slim-</a:t>
            </a:r>
            <a:r>
              <a:rPr sz="2300" spc="-65" dirty="0">
                <a:latin typeface="Verdana"/>
                <a:cs typeface="Verdana"/>
              </a:rPr>
              <a:t>fit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jeans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40" dirty="0">
                <a:latin typeface="Verdana"/>
                <a:cs typeface="Verdana"/>
              </a:rPr>
              <a:t> </a:t>
            </a:r>
            <a:r>
              <a:rPr lang="en-US" sz="2300" spc="-75" dirty="0">
                <a:latin typeface="Verdana"/>
                <a:cs typeface="Verdana"/>
              </a:rPr>
              <a:t>deep-blue</a:t>
            </a:r>
            <a:r>
              <a:rPr sz="2300" spc="-60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stretch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85" dirty="0">
                <a:latin typeface="Verdana"/>
                <a:cs typeface="Verdana"/>
              </a:rPr>
              <a:t>denim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Delaware3</a:t>
            </a:r>
            <a:r>
              <a:rPr lang="en-US" sz="1050" spc="-45" dirty="0">
                <a:latin typeface="Verdana"/>
                <a:cs typeface="Verdana"/>
              </a:rPr>
              <a:t>-1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US" sz="105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50399404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Dark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98%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135" dirty="0">
                <a:latin typeface="Verdana"/>
                <a:cs typeface="Verdana"/>
              </a:rPr>
              <a:t>2%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5" dirty="0">
                <a:latin typeface="Verdana"/>
                <a:cs typeface="Verdana"/>
              </a:rPr>
              <a:t>1</a:t>
            </a:r>
            <a:r>
              <a:rPr lang="en-US" sz="1050" strike="sngStrike" spc="-165" dirty="0">
                <a:latin typeface="Verdana"/>
                <a:cs typeface="Verdana"/>
              </a:rPr>
              <a:t>2</a:t>
            </a:r>
            <a:r>
              <a:rPr sz="1050" strike="sngStrike" spc="-165" dirty="0">
                <a:latin typeface="Verdana"/>
                <a:cs typeface="Verdana"/>
              </a:rPr>
              <a:t>9,</a:t>
            </a:r>
            <a:r>
              <a:rPr lang="en-US" sz="1050" strike="sngStrike" spc="-165" dirty="0">
                <a:latin typeface="Verdana"/>
                <a:cs typeface="Verdana"/>
              </a:rPr>
              <a:t>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lang="en-US" sz="1050" b="1" spc="-1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90,00 €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2052" name="Picture 4" descr="Hugo Boss Delaware3-1 Slim Fit Dark Blue Jeans - Clothing from N22 ...">
            <a:extLst>
              <a:ext uri="{FF2B5EF4-FFF2-40B4-BE49-F238E27FC236}">
                <a16:creationId xmlns:a16="http://schemas.microsoft.com/office/drawing/2014/main" id="{B93B5D54-5510-51F2-5F31-698E19780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2" t="17355" r="39419" b="17953"/>
          <a:stretch/>
        </p:blipFill>
        <p:spPr bwMode="auto">
          <a:xfrm>
            <a:off x="9375280" y="2160529"/>
            <a:ext cx="140660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9" action="ppaction://hlinksldjump"/>
            <a:extLst>
              <a:ext uri="{FF2B5EF4-FFF2-40B4-BE49-F238E27FC236}">
                <a16:creationId xmlns:a16="http://schemas.microsoft.com/office/drawing/2014/main" id="{5811A3C1-26C2-1259-B00D-E8A13DBBCDA0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0" action="ppaction://hlinksldjump"/>
            <a:extLst>
              <a:ext uri="{FF2B5EF4-FFF2-40B4-BE49-F238E27FC236}">
                <a16:creationId xmlns:a16="http://schemas.microsoft.com/office/drawing/2014/main" id="{833AE0B4-20D5-0F38-1742-3B04354796C4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11" action="ppaction://hlinksldjump"/>
            <a:extLst>
              <a:ext uri="{FF2B5EF4-FFF2-40B4-BE49-F238E27FC236}">
                <a16:creationId xmlns:a16="http://schemas.microsoft.com/office/drawing/2014/main" id="{7F85BC1D-2B30-9965-EFCE-D25ECA64FC0A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12" action="ppaction://hlinksldjump"/>
            <a:extLst>
              <a:ext uri="{FF2B5EF4-FFF2-40B4-BE49-F238E27FC236}">
                <a16:creationId xmlns:a16="http://schemas.microsoft.com/office/drawing/2014/main" id="{5158A0D1-464E-0C37-89D2-65C52B76FFD9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45A51C92-6EFA-8045-4184-DDCC6BE6AE87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AAFA756-1DA0-A821-1DA4-E175E50C3302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E84FF6DE-68C7-6E07-E0B8-7E0690E83C3A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5D060151-E004-7904-7847-D664F194645F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13" action="ppaction://hlinksldjump"/>
            <a:extLst>
              <a:ext uri="{FF2B5EF4-FFF2-40B4-BE49-F238E27FC236}">
                <a16:creationId xmlns:a16="http://schemas.microsoft.com/office/drawing/2014/main" id="{0B4876C6-331C-8586-502F-8AD05BC3CB5B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14" action="ppaction://hlinksldjump"/>
            <a:extLst>
              <a:ext uri="{FF2B5EF4-FFF2-40B4-BE49-F238E27FC236}">
                <a16:creationId xmlns:a16="http://schemas.microsoft.com/office/drawing/2014/main" id="{86D7C077-73D6-7377-CC16-D4E6AEE6F4CA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0FF3634-E5E5-89B5-D088-41D591F0AF29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F42AF284-2892-DD6F-D2C3-7A8B5CC6C238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ACB6C033-9606-FD77-24E3-24834D05E0C1}"/>
              </a:ext>
            </a:extLst>
          </p:cNvPr>
          <p:cNvSpPr txBox="1"/>
          <p:nvPr/>
        </p:nvSpPr>
        <p:spPr>
          <a:xfrm>
            <a:off x="8100878" y="562931"/>
            <a:ext cx="5371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Verdana"/>
                <a:cs typeface="Verdana"/>
              </a:rPr>
              <a:t>JEANS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0" name="Rectangle 29">
            <a:hlinkClick r:id="rId15" action="ppaction://hlinksldjump"/>
            <a:extLst>
              <a:ext uri="{FF2B5EF4-FFF2-40B4-BE49-F238E27FC236}">
                <a16:creationId xmlns:a16="http://schemas.microsoft.com/office/drawing/2014/main" id="{80BF6DB9-18F5-718D-B6B3-9B0C72804730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6" action="ppaction://hlinksldjump"/>
            <a:extLst>
              <a:ext uri="{FF2B5EF4-FFF2-40B4-BE49-F238E27FC236}">
                <a16:creationId xmlns:a16="http://schemas.microsoft.com/office/drawing/2014/main" id="{BEC19B04-87A5-DE7D-0AED-03048102A7CF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26">
            <a:extLst>
              <a:ext uri="{FF2B5EF4-FFF2-40B4-BE49-F238E27FC236}">
                <a16:creationId xmlns:a16="http://schemas.microsoft.com/office/drawing/2014/main" id="{7D58E405-0F4A-A989-394C-4C833F8396D7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FD9673F1-0E1D-60B8-4BA8-CD389945B55E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140A58B3-1E9E-14CC-6F56-36F9A90DAC69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9">
            <a:extLst>
              <a:ext uri="{FF2B5EF4-FFF2-40B4-BE49-F238E27FC236}">
                <a16:creationId xmlns:a16="http://schemas.microsoft.com/office/drawing/2014/main" id="{0C18D5BF-67CC-7D70-3ED6-93D48EEB890C}"/>
              </a:ext>
            </a:extLst>
          </p:cNvPr>
          <p:cNvSpPr txBox="1"/>
          <p:nvPr/>
        </p:nvSpPr>
        <p:spPr>
          <a:xfrm>
            <a:off x="604592" y="6687367"/>
            <a:ext cx="3466792" cy="234679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52525">
              <a:lnSpc>
                <a:spcPts val="2520"/>
              </a:lnSpc>
              <a:spcBef>
                <a:spcPts val="380"/>
              </a:spcBef>
            </a:pPr>
            <a:r>
              <a:rPr sz="2300" spc="-175" dirty="0">
                <a:latin typeface="Verdana"/>
                <a:cs typeface="Verdana"/>
              </a:rPr>
              <a:t>Slim-</a:t>
            </a:r>
            <a:r>
              <a:rPr sz="2300" spc="-65" dirty="0">
                <a:latin typeface="Verdana"/>
                <a:cs typeface="Verdana"/>
              </a:rPr>
              <a:t>fit</a:t>
            </a:r>
            <a:r>
              <a:rPr sz="2300" spc="-8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jeans </a:t>
            </a:r>
            <a:r>
              <a:rPr sz="2300" spc="-150" dirty="0">
                <a:latin typeface="Verdana"/>
                <a:cs typeface="Verdana"/>
              </a:rPr>
              <a:t>in</a:t>
            </a:r>
            <a:r>
              <a:rPr sz="2300" spc="-40" dirty="0">
                <a:latin typeface="Verdana"/>
                <a:cs typeface="Verdana"/>
              </a:rPr>
              <a:t> </a:t>
            </a:r>
            <a:r>
              <a:rPr lang="en-US" sz="2300" spc="-75" dirty="0">
                <a:latin typeface="Verdana"/>
                <a:cs typeface="Verdana"/>
              </a:rPr>
              <a:t>deep-blue super</a:t>
            </a:r>
            <a:r>
              <a:rPr sz="2300" spc="-60" dirty="0">
                <a:latin typeface="Verdana"/>
                <a:cs typeface="Verdana"/>
              </a:rPr>
              <a:t> </a:t>
            </a:r>
            <a:r>
              <a:rPr sz="2300" spc="-135" dirty="0">
                <a:latin typeface="Verdana"/>
                <a:cs typeface="Verdana"/>
              </a:rPr>
              <a:t>stretch</a:t>
            </a:r>
            <a:r>
              <a:rPr sz="2300" spc="-55" dirty="0">
                <a:latin typeface="Verdana"/>
                <a:cs typeface="Verdana"/>
              </a:rPr>
              <a:t> </a:t>
            </a:r>
            <a:r>
              <a:rPr sz="2300" spc="-85" dirty="0">
                <a:latin typeface="Verdana"/>
                <a:cs typeface="Verdana"/>
              </a:rPr>
              <a:t>denim</a:t>
            </a: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45" dirty="0">
                <a:latin typeface="Verdana"/>
                <a:cs typeface="Verdana"/>
              </a:rPr>
              <a:t>Delaware3</a:t>
            </a:r>
            <a:r>
              <a:rPr lang="en-US" sz="1050" spc="-45" dirty="0">
                <a:latin typeface="Verdana"/>
                <a:cs typeface="Verdana"/>
              </a:rPr>
              <a:t>-1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US" sz="105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50491140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dirty="0" err="1">
                <a:latin typeface="Arial"/>
                <a:cs typeface="Arial"/>
              </a:rPr>
              <a:t>Colour</a:t>
            </a:r>
            <a:r>
              <a:rPr sz="1050" b="1" dirty="0">
                <a:latin typeface="Arial"/>
                <a:cs typeface="Arial"/>
              </a:rPr>
              <a:t>: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lang="en-US" sz="1050" spc="-10" dirty="0">
                <a:latin typeface="Verdana"/>
                <a:cs typeface="Verdana"/>
              </a:rPr>
              <a:t>Dark Blue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</a:t>
            </a:r>
            <a:r>
              <a:rPr lang="en-US" sz="1050" spc="-90" dirty="0">
                <a:latin typeface="Verdana"/>
                <a:cs typeface="Verdana"/>
              </a:rPr>
              <a:t>4</a:t>
            </a:r>
            <a:r>
              <a:rPr sz="1050" spc="-90" dirty="0">
                <a:latin typeface="Verdana"/>
                <a:cs typeface="Verdana"/>
              </a:rPr>
              <a:t>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lang="en-US" sz="1050" spc="-15" dirty="0">
                <a:latin typeface="Verdana"/>
                <a:cs typeface="Verdana"/>
              </a:rPr>
              <a:t>5% Polyester,</a:t>
            </a:r>
            <a:br>
              <a:rPr lang="en-US" sz="1050" spc="-15" dirty="0">
                <a:latin typeface="Verdana"/>
                <a:cs typeface="Verdana"/>
              </a:rPr>
            </a:br>
            <a:r>
              <a:rPr lang="en-US" sz="1050" spc="-135" dirty="0">
                <a:latin typeface="Verdana"/>
                <a:cs typeface="Verdana"/>
              </a:rPr>
              <a:t>1</a:t>
            </a:r>
            <a:r>
              <a:rPr sz="1050" spc="-135" dirty="0">
                <a:latin typeface="Verdana"/>
                <a:cs typeface="Verdana"/>
              </a:rPr>
              <a:t>%</a:t>
            </a:r>
            <a:r>
              <a:rPr lang="en-US" sz="1050" spc="-2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Elastane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  <a:spcBef>
                <a:spcPts val="1140"/>
              </a:spcBef>
            </a:pPr>
            <a:r>
              <a:rPr sz="1050" b="1" strike="sngStrike" spc="-55" dirty="0">
                <a:latin typeface="Arial"/>
                <a:cs typeface="Arial"/>
              </a:rPr>
              <a:t>RRP:</a:t>
            </a:r>
            <a:r>
              <a:rPr sz="1050" b="1" strike="sngStrike" spc="5" dirty="0">
                <a:latin typeface="Arial"/>
                <a:cs typeface="Arial"/>
              </a:rPr>
              <a:t> </a:t>
            </a:r>
            <a:r>
              <a:rPr sz="1050" strike="sngStrike" spc="-165" dirty="0">
                <a:latin typeface="Verdana"/>
                <a:cs typeface="Verdana"/>
              </a:rPr>
              <a:t>1</a:t>
            </a:r>
            <a:r>
              <a:rPr lang="en-US" sz="1050" strike="sngStrike" spc="-165" dirty="0">
                <a:latin typeface="Verdana"/>
                <a:cs typeface="Verdana"/>
              </a:rPr>
              <a:t>23</a:t>
            </a:r>
            <a:r>
              <a:rPr sz="1050" strike="sngStrike" spc="-165" dirty="0">
                <a:latin typeface="Verdana"/>
                <a:cs typeface="Verdana"/>
              </a:rPr>
              <a:t>,</a:t>
            </a:r>
            <a:r>
              <a:rPr lang="en-US" sz="1050" strike="sngStrike" spc="-165" dirty="0">
                <a:latin typeface="Verdana"/>
                <a:cs typeface="Verdana"/>
              </a:rPr>
              <a:t>95</a:t>
            </a:r>
            <a:r>
              <a:rPr sz="1050" strike="sngStrike" spc="-75" dirty="0">
                <a:latin typeface="Verdana"/>
                <a:cs typeface="Verdana"/>
              </a:rPr>
              <a:t> </a:t>
            </a:r>
            <a:r>
              <a:rPr sz="1050" strike="sngStrike" spc="-50" dirty="0">
                <a:latin typeface="Verdana"/>
                <a:cs typeface="Verdana"/>
              </a:rPr>
              <a:t>€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lang="en-US" sz="1050" b="1" spc="-10" dirty="0">
                <a:latin typeface="Arial"/>
                <a:cs typeface="Arial"/>
              </a:rPr>
              <a:t> </a:t>
            </a:r>
            <a:r>
              <a:rPr lang="en-US" sz="1050" spc="-145" dirty="0">
                <a:latin typeface="Verdana"/>
                <a:cs typeface="Verdana"/>
              </a:rPr>
              <a:t>97,00 €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36" name="Picture 4" descr="Hugo Boss Delaware3-1 Slim Fit Dark Blue Jeans - Clothing from N22 ...">
            <a:extLst>
              <a:ext uri="{FF2B5EF4-FFF2-40B4-BE49-F238E27FC236}">
                <a16:creationId xmlns:a16="http://schemas.microsoft.com/office/drawing/2014/main" id="{0F5E0C00-D9AE-CDBB-99D7-B791E5617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2" t="17355" r="39419" b="17953"/>
          <a:stretch/>
        </p:blipFill>
        <p:spPr bwMode="auto">
          <a:xfrm>
            <a:off x="1339308" y="2164093"/>
            <a:ext cx="140660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hlinkClick r:id="rId3" action="ppaction://hlinksldjump"/>
            <a:extLst>
              <a:ext uri="{FF2B5EF4-FFF2-40B4-BE49-F238E27FC236}">
                <a16:creationId xmlns:a16="http://schemas.microsoft.com/office/drawing/2014/main" id="{8A758628-3B39-8089-D0BD-DEA6C561901A}"/>
              </a:ext>
            </a:extLst>
          </p:cNvPr>
          <p:cNvSpPr/>
          <p:nvPr/>
        </p:nvSpPr>
        <p:spPr>
          <a:xfrm>
            <a:off x="508000" y="9651999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Click r:id="rId4" action="ppaction://hlinksldjump"/>
            <a:extLst>
              <a:ext uri="{FF2B5EF4-FFF2-40B4-BE49-F238E27FC236}">
                <a16:creationId xmlns:a16="http://schemas.microsoft.com/office/drawing/2014/main" id="{AEC8D49F-2231-ABA6-4FF7-7EC2613BD83F}"/>
              </a:ext>
            </a:extLst>
          </p:cNvPr>
          <p:cNvSpPr/>
          <p:nvPr/>
        </p:nvSpPr>
        <p:spPr>
          <a:xfrm>
            <a:off x="15172999" y="9652000"/>
            <a:ext cx="555577" cy="30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660176" y="9769862"/>
            <a:ext cx="276860" cy="107314"/>
            <a:chOff x="660176" y="9769862"/>
            <a:chExt cx="276860" cy="107314"/>
          </a:xfrm>
        </p:grpSpPr>
        <p:sp>
          <p:nvSpPr>
            <p:cNvPr id="6" name="object 6"/>
            <p:cNvSpPr/>
            <p:nvPr/>
          </p:nvSpPr>
          <p:spPr>
            <a:xfrm>
              <a:off x="666526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0" y="0"/>
                  </a:moveTo>
                  <a:lnTo>
                    <a:pt x="2700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526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317195" y="9769862"/>
            <a:ext cx="276860" cy="107314"/>
            <a:chOff x="15317195" y="9769862"/>
            <a:chExt cx="276860" cy="107314"/>
          </a:xfrm>
        </p:grpSpPr>
        <p:sp>
          <p:nvSpPr>
            <p:cNvPr id="9" name="object 9"/>
            <p:cNvSpPr/>
            <p:nvPr/>
          </p:nvSpPr>
          <p:spPr>
            <a:xfrm>
              <a:off x="15317195" y="982349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>
                  <a:moveTo>
                    <a:pt x="27007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36409" y="977621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94576"/>
                  </a:moveTo>
                  <a:lnTo>
                    <a:pt x="50863" y="4728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79924" y="2063499"/>
            <a:ext cx="0" cy="6781800"/>
          </a:xfrm>
          <a:custGeom>
            <a:avLst/>
            <a:gdLst/>
            <a:ahLst/>
            <a:cxnLst/>
            <a:rect l="l" t="t" r="r" b="b"/>
            <a:pathLst>
              <a:path h="6781800">
                <a:moveTo>
                  <a:pt x="0" y="0"/>
                </a:moveTo>
                <a:lnTo>
                  <a:pt x="0" y="6781800"/>
                </a:lnTo>
              </a:path>
            </a:pathLst>
          </a:custGeom>
          <a:ln w="63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27540" y="6674991"/>
            <a:ext cx="3042920" cy="2194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ts val="2640"/>
              </a:lnSpc>
              <a:spcBef>
                <a:spcPts val="80"/>
              </a:spcBef>
            </a:pPr>
            <a:r>
              <a:rPr sz="2300" spc="-110" dirty="0">
                <a:latin typeface="Verdana"/>
                <a:cs typeface="Verdana"/>
              </a:rPr>
              <a:t>Tapered</a:t>
            </a:r>
            <a:r>
              <a:rPr sz="2300" spc="-95" dirty="0">
                <a:latin typeface="Verdana"/>
                <a:cs typeface="Verdana"/>
              </a:rPr>
              <a:t> </a:t>
            </a:r>
            <a:r>
              <a:rPr sz="2300" spc="-45" dirty="0">
                <a:latin typeface="Verdana"/>
                <a:cs typeface="Verdana"/>
              </a:rPr>
              <a:t>Fit</a:t>
            </a:r>
            <a:r>
              <a:rPr sz="2300" spc="-125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Chino</a:t>
            </a:r>
            <a:endParaRPr sz="2300">
              <a:latin typeface="Verdana"/>
              <a:cs typeface="Verdana"/>
            </a:endParaRPr>
          </a:p>
          <a:p>
            <a:pPr>
              <a:lnSpc>
                <a:spcPts val="2640"/>
              </a:lnSpc>
            </a:pPr>
            <a:r>
              <a:rPr sz="2300" spc="-130" dirty="0">
                <a:latin typeface="Verdana"/>
                <a:cs typeface="Verdana"/>
              </a:rPr>
              <a:t>aus</a:t>
            </a:r>
            <a:r>
              <a:rPr sz="2300" spc="-50" dirty="0">
                <a:latin typeface="Verdana"/>
                <a:cs typeface="Verdana"/>
              </a:rPr>
              <a:t> </a:t>
            </a:r>
            <a:r>
              <a:rPr sz="2300" spc="-150" dirty="0">
                <a:latin typeface="Verdana"/>
                <a:cs typeface="Verdana"/>
              </a:rPr>
              <a:t>Stretch</a:t>
            </a:r>
            <a:r>
              <a:rPr sz="2300" spc="-45" dirty="0">
                <a:latin typeface="Verdana"/>
                <a:cs typeface="Verdana"/>
              </a:rPr>
              <a:t> </a:t>
            </a:r>
            <a:r>
              <a:rPr sz="2300" spc="-65" dirty="0">
                <a:latin typeface="Verdana"/>
                <a:cs typeface="Verdana"/>
              </a:rPr>
              <a:t>Gabardine</a:t>
            </a: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050" spc="-60" dirty="0">
                <a:latin typeface="Verdana"/>
                <a:cs typeface="Verdana"/>
              </a:rPr>
              <a:t>Style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Kaito1-</a:t>
            </a:r>
            <a:r>
              <a:rPr sz="1050" spc="-70" dirty="0">
                <a:latin typeface="Verdana"/>
                <a:cs typeface="Verdana"/>
              </a:rPr>
              <a:t>D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–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50425056</a:t>
            </a:r>
            <a:endParaRPr sz="1050">
              <a:latin typeface="Verdana"/>
              <a:cs typeface="Verdana"/>
            </a:endParaRPr>
          </a:p>
          <a:p>
            <a:pPr>
              <a:lnSpc>
                <a:spcPts val="1230"/>
              </a:lnSpc>
              <a:spcBef>
                <a:spcPts val="990"/>
              </a:spcBef>
            </a:pPr>
            <a:r>
              <a:rPr sz="1050" b="1" dirty="0">
                <a:latin typeface="Arial"/>
                <a:cs typeface="Arial"/>
              </a:rPr>
              <a:t>Colour: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spc="-75" dirty="0">
                <a:latin typeface="Verdana"/>
                <a:cs typeface="Verdana"/>
              </a:rPr>
              <a:t>Dark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10" dirty="0">
                <a:latin typeface="Verdana"/>
                <a:cs typeface="Verdana"/>
              </a:rPr>
              <a:t>Grey,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Black,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75" dirty="0">
                <a:latin typeface="Verdana"/>
                <a:cs typeface="Verdana"/>
              </a:rPr>
              <a:t>Dark </a:t>
            </a:r>
            <a:r>
              <a:rPr sz="1050" spc="-100" dirty="0">
                <a:latin typeface="Verdana"/>
                <a:cs typeface="Verdana"/>
              </a:rPr>
              <a:t>Blue,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Beige</a:t>
            </a:r>
            <a:endParaRPr sz="1050">
              <a:latin typeface="Verdana"/>
              <a:cs typeface="Verdana"/>
            </a:endParaRPr>
          </a:p>
          <a:p>
            <a:pPr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Material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Composition: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spc="-90" dirty="0">
                <a:latin typeface="Verdana"/>
                <a:cs typeface="Verdana"/>
              </a:rPr>
              <a:t>98%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65" dirty="0">
                <a:latin typeface="Verdana"/>
                <a:cs typeface="Verdana"/>
              </a:rPr>
              <a:t>Cotton,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135" dirty="0">
                <a:latin typeface="Verdana"/>
                <a:cs typeface="Verdana"/>
              </a:rPr>
              <a:t>2%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Elastane</a:t>
            </a:r>
            <a:endParaRPr sz="1050">
              <a:latin typeface="Verdana"/>
              <a:cs typeface="Verdana"/>
            </a:endParaRPr>
          </a:p>
          <a:p>
            <a:pPr>
              <a:lnSpc>
                <a:spcPts val="1230"/>
              </a:lnSpc>
              <a:spcBef>
                <a:spcPts val="1140"/>
              </a:spcBef>
            </a:pPr>
            <a:r>
              <a:rPr sz="1050" b="1" spc="-60" dirty="0">
                <a:latin typeface="Arial"/>
                <a:cs typeface="Arial"/>
              </a:rPr>
              <a:t>RRP: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spc="-160" dirty="0">
                <a:latin typeface="Verdana"/>
                <a:cs typeface="Verdana"/>
              </a:rPr>
              <a:t>139,95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>
              <a:latin typeface="Verdana"/>
              <a:cs typeface="Verdana"/>
            </a:endParaRPr>
          </a:p>
          <a:p>
            <a:pPr>
              <a:lnSpc>
                <a:spcPts val="1230"/>
              </a:lnSpc>
            </a:pPr>
            <a:r>
              <a:rPr sz="1050" b="1" dirty="0">
                <a:latin typeface="Arial"/>
                <a:cs typeface="Arial"/>
              </a:rPr>
              <a:t>Outlet</a:t>
            </a:r>
            <a:r>
              <a:rPr sz="1050" b="1" spc="5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Price:</a:t>
            </a:r>
            <a:r>
              <a:rPr sz="1050" b="1" spc="65" dirty="0">
                <a:latin typeface="Arial"/>
                <a:cs typeface="Arial"/>
              </a:rPr>
              <a:t> </a:t>
            </a:r>
            <a:r>
              <a:rPr sz="1050" spc="-120" dirty="0">
                <a:latin typeface="Verdana"/>
                <a:cs typeface="Verdana"/>
              </a:rPr>
              <a:t>99,95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€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72500" y="6611797"/>
            <a:ext cx="3248660" cy="2477135"/>
          </a:xfrm>
          <a:custGeom>
            <a:avLst/>
            <a:gdLst/>
            <a:ahLst/>
            <a:cxnLst/>
            <a:rect l="l" t="t" r="r" b="b"/>
            <a:pathLst>
              <a:path w="3248659" h="2477134">
                <a:moveTo>
                  <a:pt x="3248215" y="0"/>
                </a:moveTo>
                <a:lnTo>
                  <a:pt x="0" y="0"/>
                </a:lnTo>
                <a:lnTo>
                  <a:pt x="0" y="2476919"/>
                </a:lnTo>
                <a:lnTo>
                  <a:pt x="3248215" y="2476919"/>
                </a:lnTo>
                <a:lnTo>
                  <a:pt x="3248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81FD9E55-9A09-7103-B36D-29FDA2B52F9D}"/>
              </a:ext>
            </a:extLst>
          </p:cNvPr>
          <p:cNvSpPr/>
          <p:nvPr/>
        </p:nvSpPr>
        <p:spPr>
          <a:xfrm>
            <a:off x="11062095" y="487009"/>
            <a:ext cx="547895" cy="33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AE6F1194-32E6-0C4F-5747-6C2CC419012F}"/>
              </a:ext>
            </a:extLst>
          </p:cNvPr>
          <p:cNvSpPr/>
          <p:nvPr/>
        </p:nvSpPr>
        <p:spPr>
          <a:xfrm>
            <a:off x="4618612" y="541573"/>
            <a:ext cx="748014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id="{0645F552-0961-C634-3BE6-0F23842C35E0}"/>
              </a:ext>
            </a:extLst>
          </p:cNvPr>
          <p:cNvSpPr/>
          <p:nvPr/>
        </p:nvSpPr>
        <p:spPr>
          <a:xfrm>
            <a:off x="6172273" y="520392"/>
            <a:ext cx="1139540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74D23CE2-8A90-2DAC-EC4A-5A5630626ADE}"/>
              </a:ext>
            </a:extLst>
          </p:cNvPr>
          <p:cNvSpPr/>
          <p:nvPr/>
        </p:nvSpPr>
        <p:spPr>
          <a:xfrm>
            <a:off x="5439788" y="566740"/>
            <a:ext cx="713961" cy="26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C50B0A14-B903-7CBA-DB3C-891700EA4B13}"/>
              </a:ext>
            </a:extLst>
          </p:cNvPr>
          <p:cNvSpPr txBox="1"/>
          <p:nvPr/>
        </p:nvSpPr>
        <p:spPr>
          <a:xfrm>
            <a:off x="4657345" y="572004"/>
            <a:ext cx="6652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20" dirty="0">
                <a:latin typeface="Verdana"/>
                <a:cs typeface="Verdana"/>
              </a:rPr>
              <a:t>T-</a:t>
            </a:r>
            <a:r>
              <a:rPr lang="en-US" sz="1200" spc="-114" dirty="0">
                <a:latin typeface="Verdana"/>
                <a:cs typeface="Verdana"/>
              </a:rPr>
              <a:t>SHIRTS</a:t>
            </a:r>
            <a:endParaRPr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4AB303B4-52F8-D859-3C5F-CA9EFB6A7D0E}"/>
              </a:ext>
            </a:extLst>
          </p:cNvPr>
          <p:cNvSpPr txBox="1"/>
          <p:nvPr/>
        </p:nvSpPr>
        <p:spPr>
          <a:xfrm>
            <a:off x="5312868" y="57049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5" dirty="0">
                <a:latin typeface="Verdana"/>
                <a:cs typeface="Verdana"/>
              </a:rPr>
              <a:t>SHIRTS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01BD38C5-5DBC-5FA8-42EA-21336F0BD387}"/>
              </a:ext>
            </a:extLst>
          </p:cNvPr>
          <p:cNvSpPr txBox="1"/>
          <p:nvPr/>
        </p:nvSpPr>
        <p:spPr>
          <a:xfrm>
            <a:off x="6328684" y="572227"/>
            <a:ext cx="80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KNITWEAR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8" name="Rectangle 27">
            <a:hlinkClick r:id="rId9" action="ppaction://hlinksldjump"/>
            <a:extLst>
              <a:ext uri="{FF2B5EF4-FFF2-40B4-BE49-F238E27FC236}">
                <a16:creationId xmlns:a16="http://schemas.microsoft.com/office/drawing/2014/main" id="{AEBE6109-3931-BE8B-EE89-4F339DA61A03}"/>
              </a:ext>
            </a:extLst>
          </p:cNvPr>
          <p:cNvSpPr/>
          <p:nvPr/>
        </p:nvSpPr>
        <p:spPr>
          <a:xfrm>
            <a:off x="7309816" y="555987"/>
            <a:ext cx="747066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54D2FB4F-CCF2-EA0B-7247-DF94D21B5E78}"/>
              </a:ext>
            </a:extLst>
          </p:cNvPr>
          <p:cNvSpPr/>
          <p:nvPr/>
        </p:nvSpPr>
        <p:spPr>
          <a:xfrm>
            <a:off x="8165088" y="498038"/>
            <a:ext cx="602138" cy="36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0" action="ppaction://hlinksldjump"/>
            <a:extLst>
              <a:ext uri="{FF2B5EF4-FFF2-40B4-BE49-F238E27FC236}">
                <a16:creationId xmlns:a16="http://schemas.microsoft.com/office/drawing/2014/main" id="{9E08CD86-3F05-72BB-F6E6-966C14A1A67C}"/>
              </a:ext>
            </a:extLst>
          </p:cNvPr>
          <p:cNvSpPr/>
          <p:nvPr/>
        </p:nvSpPr>
        <p:spPr>
          <a:xfrm>
            <a:off x="3707996" y="552685"/>
            <a:ext cx="796342" cy="27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2907E83-3969-DF35-963F-5061FA99B682}"/>
              </a:ext>
            </a:extLst>
          </p:cNvPr>
          <p:cNvSpPr txBox="1"/>
          <p:nvPr/>
        </p:nvSpPr>
        <p:spPr>
          <a:xfrm>
            <a:off x="3597233" y="571500"/>
            <a:ext cx="10100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Verdana"/>
                <a:cs typeface="Verdana"/>
              </a:rPr>
              <a:t>POLOS</a:t>
            </a:r>
            <a:endParaRPr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9EEABC7E-4756-FA69-D363-BE50D70CC398}"/>
              </a:ext>
            </a:extLst>
          </p:cNvPr>
          <p:cNvSpPr txBox="1"/>
          <p:nvPr/>
        </p:nvSpPr>
        <p:spPr>
          <a:xfrm>
            <a:off x="7175047" y="568325"/>
            <a:ext cx="925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75" dirty="0">
                <a:latin typeface="Verdana"/>
                <a:cs typeface="Verdana"/>
              </a:rPr>
              <a:t>JERSEY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8C544E10-8BB2-965F-96CA-209B3B04BE99}"/>
              </a:ext>
            </a:extLst>
          </p:cNvPr>
          <p:cNvSpPr txBox="1"/>
          <p:nvPr/>
        </p:nvSpPr>
        <p:spPr>
          <a:xfrm>
            <a:off x="8100878" y="562931"/>
            <a:ext cx="5371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Verdana"/>
                <a:cs typeface="Verdana"/>
              </a:rPr>
              <a:t>JEANS</a:t>
            </a:r>
            <a:endParaRPr sz="1200" b="1" dirty="0">
              <a:latin typeface="Verdana"/>
              <a:cs typeface="Verdana"/>
            </a:endParaRP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id="{B4BCBA03-D184-DCAA-08A4-59CDB6D5C866}"/>
              </a:ext>
            </a:extLst>
          </p:cNvPr>
          <p:cNvSpPr/>
          <p:nvPr/>
        </p:nvSpPr>
        <p:spPr>
          <a:xfrm>
            <a:off x="8872356" y="538250"/>
            <a:ext cx="978153" cy="29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730C9F34-8465-80F9-1598-023893E7FCB5}"/>
              </a:ext>
            </a:extLst>
          </p:cNvPr>
          <p:cNvSpPr/>
          <p:nvPr/>
        </p:nvSpPr>
        <p:spPr>
          <a:xfrm>
            <a:off x="9984014" y="517886"/>
            <a:ext cx="948848" cy="346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ject 26">
            <a:extLst>
              <a:ext uri="{FF2B5EF4-FFF2-40B4-BE49-F238E27FC236}">
                <a16:creationId xmlns:a16="http://schemas.microsoft.com/office/drawing/2014/main" id="{8AEF5BA5-D1AD-3809-8FE5-362BDB3E1FC9}"/>
              </a:ext>
            </a:extLst>
          </p:cNvPr>
          <p:cNvSpPr txBox="1"/>
          <p:nvPr/>
        </p:nvSpPr>
        <p:spPr>
          <a:xfrm>
            <a:off x="10043176" y="562931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Verdana"/>
                <a:cs typeface="Verdana"/>
              </a:rPr>
              <a:t>SNEAKERS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2C7548A6-19E6-C5E1-08EE-193D5D1E6F80}"/>
              </a:ext>
            </a:extLst>
          </p:cNvPr>
          <p:cNvSpPr txBox="1"/>
          <p:nvPr/>
        </p:nvSpPr>
        <p:spPr>
          <a:xfrm>
            <a:off x="8890407" y="562931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Verdana"/>
                <a:cs typeface="Verdana"/>
              </a:rPr>
              <a:t>BODYWEAR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5" name="object 26">
            <a:extLst>
              <a:ext uri="{FF2B5EF4-FFF2-40B4-BE49-F238E27FC236}">
                <a16:creationId xmlns:a16="http://schemas.microsoft.com/office/drawing/2014/main" id="{4BE70FB8-BF69-7AD5-82EE-763848A2C609}"/>
              </a:ext>
            </a:extLst>
          </p:cNvPr>
          <p:cNvSpPr txBox="1"/>
          <p:nvPr/>
        </p:nvSpPr>
        <p:spPr>
          <a:xfrm>
            <a:off x="11085305" y="562931"/>
            <a:ext cx="5478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latin typeface="Verdana"/>
                <a:cs typeface="Verdana"/>
              </a:rPr>
              <a:t>BELTS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1404</Words>
  <Application>Microsoft Office PowerPoint</Application>
  <PresentationFormat>Custom</PresentationFormat>
  <Paragraphs>321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Averta PE Extrabold</vt:lpstr>
      <vt:lpstr>Averta PE Light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Sahm, Collin Francis</dc:creator>
  <cp:lastModifiedBy>Sahm, Collin Francis</cp:lastModifiedBy>
  <cp:revision>44</cp:revision>
  <dcterms:created xsi:type="dcterms:W3CDTF">2024-02-21T11:07:41Z</dcterms:created>
  <dcterms:modified xsi:type="dcterms:W3CDTF">2025-02-05T09:58:23Z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2024-02-21T00:00:00Z</vt:filetime>
  </property>
  <property fmtid="{D5CDD505-2E9C-101B-9397-08002B2CF9AE}" pid="5" name="Producer">
    <vt:lpwstr>Adobe PDF Library 15.0</vt:lpwstr>
  </property>
</Properties>
</file>